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4"/>
  </p:notesMasterIdLst>
  <p:sldIdLst>
    <p:sldId id="256" r:id="rId2"/>
    <p:sldId id="305" r:id="rId3"/>
    <p:sldId id="316" r:id="rId4"/>
    <p:sldId id="317" r:id="rId5"/>
    <p:sldId id="299" r:id="rId6"/>
    <p:sldId id="300" r:id="rId7"/>
    <p:sldId id="318" r:id="rId8"/>
    <p:sldId id="319" r:id="rId9"/>
    <p:sldId id="321" r:id="rId10"/>
    <p:sldId id="322" r:id="rId11"/>
    <p:sldId id="320" r:id="rId12"/>
    <p:sldId id="301" r:id="rId13"/>
  </p:sldIdLst>
  <p:sldSz cx="9144000" cy="5143500" type="screen16x9"/>
  <p:notesSz cx="6858000" cy="9144000"/>
  <p:embeddedFontLst>
    <p:embeddedFont>
      <p:font typeface="Open Sans" panose="020B0604020202020204" charset="0"/>
      <p:regular r:id="rId15"/>
      <p:bold r:id="rId16"/>
      <p:italic r:id="rId17"/>
      <p:boldItalic r:id="rId18"/>
    </p:embeddedFont>
    <p:embeddedFont>
      <p:font typeface="Lobster" panose="020B0604020202020204" charset="0"/>
      <p:regular r:id="rId19"/>
    </p:embeddedFont>
    <p:embeddedFont>
      <p:font typeface="Roboto Black" panose="020B0604020202020204" charset="0"/>
      <p:bold r:id="rId20"/>
      <p:boldItalic r:id="rId21"/>
    </p:embeddedFont>
    <p:embeddedFont>
      <p:font typeface="Roboto Condensed Light" panose="020B0604020202020204" charset="0"/>
      <p:regular r:id="rId22"/>
      <p:italic r:id="rId23"/>
    </p:embeddedFont>
    <p:embeddedFont>
      <p:font typeface="Calibri" panose="020F0502020204030204" pitchFamily="34" charset="0"/>
      <p:regular r:id="rId24"/>
      <p:bold r:id="rId25"/>
      <p:italic r:id="rId26"/>
      <p:boldItalic r:id="rId27"/>
    </p:embeddedFont>
    <p:embeddedFont>
      <p:font typeface="Lora" panose="020B0604020202020204" charset="0"/>
      <p:regular r:id="rId28"/>
      <p:bold r:id="rId29"/>
      <p:italic r:id="rId30"/>
      <p:boldItalic r:id="rId31"/>
    </p:embeddedFont>
    <p:embeddedFont>
      <p:font typeface="DM Serif Display" panose="020B0604020202020204" charset="0"/>
      <p:regular r:id="rId32"/>
      <p:italic r:id="rId33"/>
    </p:embeddedFont>
    <p:embeddedFont>
      <p:font typeface="Bebas Neue" panose="020B0604020202020204" charset="0"/>
      <p:regular r:id="rId34"/>
    </p:embeddedFont>
    <p:embeddedFont>
      <p:font typeface="Overpass"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66"/>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9" Type="http://schemas.openxmlformats.org/officeDocument/2006/relationships/presProps" Target="presProps.xml"/><Relationship Id="rId21" Type="http://schemas.openxmlformats.org/officeDocument/2006/relationships/font" Target="fonts/font7.fntdata"/><Relationship Id="rId34" Type="http://schemas.openxmlformats.org/officeDocument/2006/relationships/font" Target="fonts/font20.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font" Target="fonts/font18.fntdata"/><Relationship Id="rId37" Type="http://schemas.openxmlformats.org/officeDocument/2006/relationships/font" Target="fonts/font23.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36" Type="http://schemas.openxmlformats.org/officeDocument/2006/relationships/font" Target="fonts/font22.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font" Target="fonts/font21.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font" Target="fonts/font19.fntdata"/><Relationship Id="rId38" Type="http://schemas.openxmlformats.org/officeDocument/2006/relationships/font" Target="fonts/font24.fntdata"/></Relationships>
</file>

<file path=ppt/media/image1.png>
</file>

<file path=ppt/media/image2.png>
</file>

<file path=ppt/media/image3.png>
</file>

<file path=ppt/media/image4.jpg>
</file>

<file path=ppt/media/image5.jp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e1f55507ea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e1f55507e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e996167174_4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e996167174_4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64629e7e5b_3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g64629e7e5b_33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761229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d96193d14a_2_217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d96193d14a_2_21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2821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e996167174_4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e996167174_4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e996167174_4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e996167174_4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d96193d14a_2_217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d96193d14a_2_217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7990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e996167174_4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e996167174_4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3365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e996167174_3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e996167174_3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321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2"/>
        <p:cNvGrpSpPr/>
        <p:nvPr/>
      </p:nvGrpSpPr>
      <p:grpSpPr>
        <a:xfrm>
          <a:off x="0" y="0"/>
          <a:ext cx="0" cy="0"/>
          <a:chOff x="0" y="0"/>
          <a:chExt cx="0" cy="0"/>
        </a:xfrm>
      </p:grpSpPr>
      <p:sp>
        <p:nvSpPr>
          <p:cNvPr id="813" name="Google Shape;813;ge996167174_8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 name="Google Shape;814;ge996167174_8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20857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l="73109" b="10634"/>
          <a:stretch/>
        </p:blipFill>
        <p:spPr>
          <a:xfrm>
            <a:off x="6560550" y="410275"/>
            <a:ext cx="2583427" cy="4740301"/>
          </a:xfrm>
          <a:prstGeom prst="rect">
            <a:avLst/>
          </a:prstGeom>
          <a:noFill/>
          <a:ln>
            <a:noFill/>
          </a:ln>
        </p:spPr>
      </p:pic>
      <p:sp>
        <p:nvSpPr>
          <p:cNvPr id="11" name="Google Shape;11;p2"/>
          <p:cNvSpPr/>
          <p:nvPr/>
        </p:nvSpPr>
        <p:spPr>
          <a:xfrm>
            <a:off x="6560550" y="1105000"/>
            <a:ext cx="3726900" cy="3726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 name="Google Shape;12;p2"/>
          <p:cNvCxnSpPr/>
          <p:nvPr/>
        </p:nvCxnSpPr>
        <p:spPr>
          <a:xfrm>
            <a:off x="8824675" y="411175"/>
            <a:ext cx="0" cy="4740300"/>
          </a:xfrm>
          <a:prstGeom prst="straightConnector1">
            <a:avLst/>
          </a:prstGeom>
          <a:noFill/>
          <a:ln w="9525" cap="flat" cmpd="sng">
            <a:solidFill>
              <a:schemeClr val="lt1"/>
            </a:solidFill>
            <a:prstDash val="solid"/>
            <a:round/>
            <a:headEnd type="none" w="med" len="med"/>
            <a:tailEnd type="none" w="med" len="med"/>
          </a:ln>
        </p:spPr>
      </p:cxnSp>
      <p:grpSp>
        <p:nvGrpSpPr>
          <p:cNvPr id="13" name="Google Shape;13;p2"/>
          <p:cNvGrpSpPr/>
          <p:nvPr/>
        </p:nvGrpSpPr>
        <p:grpSpPr>
          <a:xfrm flipH="1">
            <a:off x="8659082" y="2599593"/>
            <a:ext cx="331186" cy="366688"/>
            <a:chOff x="1430025" y="237675"/>
            <a:chExt cx="4731225" cy="5238400"/>
          </a:xfrm>
        </p:grpSpPr>
        <p:sp>
          <p:nvSpPr>
            <p:cNvPr id="14" name="Google Shape;14;p2"/>
            <p:cNvSpPr/>
            <p:nvPr/>
          </p:nvSpPr>
          <p:spPr>
            <a:xfrm>
              <a:off x="1430600" y="238250"/>
              <a:ext cx="4730050" cy="5237825"/>
            </a:xfrm>
            <a:custGeom>
              <a:avLst/>
              <a:gdLst/>
              <a:ahLst/>
              <a:cxnLst/>
              <a:rect l="l" t="t" r="r" b="b"/>
              <a:pathLst>
                <a:path w="189202" h="209513" extrusionOk="0">
                  <a:moveTo>
                    <a:pt x="95642" y="0"/>
                  </a:moveTo>
                  <a:cubicBezTo>
                    <a:pt x="85891" y="0"/>
                    <a:pt x="77839" y="5911"/>
                    <a:pt x="75841" y="16009"/>
                  </a:cubicBezTo>
                  <a:cubicBezTo>
                    <a:pt x="74635" y="22151"/>
                    <a:pt x="74385" y="28907"/>
                    <a:pt x="75636" y="35003"/>
                  </a:cubicBezTo>
                  <a:cubicBezTo>
                    <a:pt x="77729" y="45217"/>
                    <a:pt x="81619" y="55021"/>
                    <a:pt x="84257" y="65144"/>
                  </a:cubicBezTo>
                  <a:cubicBezTo>
                    <a:pt x="86737" y="74698"/>
                    <a:pt x="88579" y="84411"/>
                    <a:pt x="90695" y="94033"/>
                  </a:cubicBezTo>
                  <a:cubicBezTo>
                    <a:pt x="90206" y="94067"/>
                    <a:pt x="89787" y="94083"/>
                    <a:pt x="89424" y="94083"/>
                  </a:cubicBezTo>
                  <a:cubicBezTo>
                    <a:pt x="88080" y="94083"/>
                    <a:pt x="87513" y="93859"/>
                    <a:pt x="87101" y="93464"/>
                  </a:cubicBezTo>
                  <a:cubicBezTo>
                    <a:pt x="76387" y="83387"/>
                    <a:pt x="65536" y="73424"/>
                    <a:pt x="55050" y="63119"/>
                  </a:cubicBezTo>
                  <a:cubicBezTo>
                    <a:pt x="46383" y="54589"/>
                    <a:pt x="37670" y="46491"/>
                    <a:pt x="25046" y="44216"/>
                  </a:cubicBezTo>
                  <a:cubicBezTo>
                    <a:pt x="23598" y="43955"/>
                    <a:pt x="22208" y="43826"/>
                    <a:pt x="20874" y="43826"/>
                  </a:cubicBezTo>
                  <a:cubicBezTo>
                    <a:pt x="14663" y="43826"/>
                    <a:pt x="9656" y="46611"/>
                    <a:pt x="5574" y="51723"/>
                  </a:cubicBezTo>
                  <a:cubicBezTo>
                    <a:pt x="683" y="57842"/>
                    <a:pt x="729" y="64643"/>
                    <a:pt x="3936" y="71445"/>
                  </a:cubicBezTo>
                  <a:cubicBezTo>
                    <a:pt x="7234" y="78474"/>
                    <a:pt x="12808" y="83319"/>
                    <a:pt x="20178" y="85548"/>
                  </a:cubicBezTo>
                  <a:cubicBezTo>
                    <a:pt x="30005" y="88528"/>
                    <a:pt x="39991" y="90917"/>
                    <a:pt x="49886" y="93669"/>
                  </a:cubicBezTo>
                  <a:cubicBezTo>
                    <a:pt x="60987" y="96763"/>
                    <a:pt x="72065" y="99970"/>
                    <a:pt x="83165" y="103109"/>
                  </a:cubicBezTo>
                  <a:lnTo>
                    <a:pt x="82915" y="105134"/>
                  </a:lnTo>
                  <a:cubicBezTo>
                    <a:pt x="79753" y="106362"/>
                    <a:pt x="76637" y="107909"/>
                    <a:pt x="73361" y="108774"/>
                  </a:cubicBezTo>
                  <a:cubicBezTo>
                    <a:pt x="58393" y="112754"/>
                    <a:pt x="43312" y="116326"/>
                    <a:pt x="28367" y="120466"/>
                  </a:cubicBezTo>
                  <a:cubicBezTo>
                    <a:pt x="18199" y="123286"/>
                    <a:pt x="9464" y="128518"/>
                    <a:pt x="4254" y="138277"/>
                  </a:cubicBezTo>
                  <a:cubicBezTo>
                    <a:pt x="1" y="146284"/>
                    <a:pt x="1411" y="154269"/>
                    <a:pt x="8213" y="160342"/>
                  </a:cubicBezTo>
                  <a:cubicBezTo>
                    <a:pt x="12409" y="164104"/>
                    <a:pt x="17486" y="166104"/>
                    <a:pt x="22766" y="166104"/>
                  </a:cubicBezTo>
                  <a:cubicBezTo>
                    <a:pt x="27704" y="166104"/>
                    <a:pt x="32819" y="164354"/>
                    <a:pt x="37557" y="160661"/>
                  </a:cubicBezTo>
                  <a:cubicBezTo>
                    <a:pt x="45769" y="154246"/>
                    <a:pt x="53184" y="146739"/>
                    <a:pt x="60463" y="139232"/>
                  </a:cubicBezTo>
                  <a:cubicBezTo>
                    <a:pt x="69358" y="130042"/>
                    <a:pt x="78275" y="120966"/>
                    <a:pt x="89262" y="114324"/>
                  </a:cubicBezTo>
                  <a:lnTo>
                    <a:pt x="91218" y="115120"/>
                  </a:lnTo>
                  <a:cubicBezTo>
                    <a:pt x="87647" y="128291"/>
                    <a:pt x="84416" y="141575"/>
                    <a:pt x="80390" y="154633"/>
                  </a:cubicBezTo>
                  <a:cubicBezTo>
                    <a:pt x="76660" y="166757"/>
                    <a:pt x="73065" y="178768"/>
                    <a:pt x="74681" y="191665"/>
                  </a:cubicBezTo>
                  <a:cubicBezTo>
                    <a:pt x="75795" y="200378"/>
                    <a:pt x="82278" y="207179"/>
                    <a:pt x="91172" y="209045"/>
                  </a:cubicBezTo>
                  <a:cubicBezTo>
                    <a:pt x="92674" y="209357"/>
                    <a:pt x="94124" y="209512"/>
                    <a:pt x="95521" y="209512"/>
                  </a:cubicBezTo>
                  <a:cubicBezTo>
                    <a:pt x="101958" y="209512"/>
                    <a:pt x="107279" y="206216"/>
                    <a:pt x="111372" y="199786"/>
                  </a:cubicBezTo>
                  <a:cubicBezTo>
                    <a:pt x="116354" y="191938"/>
                    <a:pt x="115967" y="183431"/>
                    <a:pt x="113943" y="175014"/>
                  </a:cubicBezTo>
                  <a:cubicBezTo>
                    <a:pt x="110417" y="160319"/>
                    <a:pt x="106231" y="145784"/>
                    <a:pt x="102660" y="131112"/>
                  </a:cubicBezTo>
                  <a:cubicBezTo>
                    <a:pt x="101386" y="125880"/>
                    <a:pt x="101068" y="120398"/>
                    <a:pt x="100294" y="115029"/>
                  </a:cubicBezTo>
                  <a:lnTo>
                    <a:pt x="101977" y="114324"/>
                  </a:lnTo>
                  <a:cubicBezTo>
                    <a:pt x="107505" y="119124"/>
                    <a:pt x="113306" y="123628"/>
                    <a:pt x="118492" y="128769"/>
                  </a:cubicBezTo>
                  <a:cubicBezTo>
                    <a:pt x="126590" y="136844"/>
                    <a:pt x="133710" y="146034"/>
                    <a:pt x="142354" y="153450"/>
                  </a:cubicBezTo>
                  <a:cubicBezTo>
                    <a:pt x="148519" y="158659"/>
                    <a:pt x="155639" y="162640"/>
                    <a:pt x="163327" y="165142"/>
                  </a:cubicBezTo>
                  <a:cubicBezTo>
                    <a:pt x="165077" y="165704"/>
                    <a:pt x="166817" y="165966"/>
                    <a:pt x="168513" y="165966"/>
                  </a:cubicBezTo>
                  <a:cubicBezTo>
                    <a:pt x="179849" y="165966"/>
                    <a:pt x="189201" y="154264"/>
                    <a:pt x="186075" y="142372"/>
                  </a:cubicBezTo>
                  <a:cubicBezTo>
                    <a:pt x="183664" y="133182"/>
                    <a:pt x="177340" y="127154"/>
                    <a:pt x="168809" y="124060"/>
                  </a:cubicBezTo>
                  <a:cubicBezTo>
                    <a:pt x="159369" y="120648"/>
                    <a:pt x="149588" y="118100"/>
                    <a:pt x="139806" y="115734"/>
                  </a:cubicBezTo>
                  <a:cubicBezTo>
                    <a:pt x="128387" y="113005"/>
                    <a:pt x="116809" y="110957"/>
                    <a:pt x="104753" y="104156"/>
                  </a:cubicBezTo>
                  <a:cubicBezTo>
                    <a:pt x="114989" y="101153"/>
                    <a:pt x="123633" y="98537"/>
                    <a:pt x="132323" y="96058"/>
                  </a:cubicBezTo>
                  <a:cubicBezTo>
                    <a:pt x="144629" y="92555"/>
                    <a:pt x="157140" y="89711"/>
                    <a:pt x="169128" y="85457"/>
                  </a:cubicBezTo>
                  <a:cubicBezTo>
                    <a:pt x="174496" y="83524"/>
                    <a:pt x="179637" y="79475"/>
                    <a:pt x="183482" y="75176"/>
                  </a:cubicBezTo>
                  <a:cubicBezTo>
                    <a:pt x="188668" y="69375"/>
                    <a:pt x="188714" y="61823"/>
                    <a:pt x="185347" y="54930"/>
                  </a:cubicBezTo>
                  <a:cubicBezTo>
                    <a:pt x="182026" y="48174"/>
                    <a:pt x="176225" y="44648"/>
                    <a:pt x="168423" y="44535"/>
                  </a:cubicBezTo>
                  <a:cubicBezTo>
                    <a:pt x="168263" y="44533"/>
                    <a:pt x="168103" y="44532"/>
                    <a:pt x="167943" y="44532"/>
                  </a:cubicBezTo>
                  <a:cubicBezTo>
                    <a:pt x="160009" y="44532"/>
                    <a:pt x="152748" y="46757"/>
                    <a:pt x="146995" y="52087"/>
                  </a:cubicBezTo>
                  <a:cubicBezTo>
                    <a:pt x="139192" y="59320"/>
                    <a:pt x="132141" y="67373"/>
                    <a:pt x="124475" y="74789"/>
                  </a:cubicBezTo>
                  <a:cubicBezTo>
                    <a:pt x="117173" y="81841"/>
                    <a:pt x="109507" y="88528"/>
                    <a:pt x="101977" y="95375"/>
                  </a:cubicBezTo>
                  <a:lnTo>
                    <a:pt x="100544" y="94192"/>
                  </a:lnTo>
                  <a:cubicBezTo>
                    <a:pt x="100749" y="92327"/>
                    <a:pt x="100772" y="90416"/>
                    <a:pt x="101204" y="88597"/>
                  </a:cubicBezTo>
                  <a:cubicBezTo>
                    <a:pt x="104139" y="76563"/>
                    <a:pt x="106982" y="64507"/>
                    <a:pt x="110212" y="52542"/>
                  </a:cubicBezTo>
                  <a:cubicBezTo>
                    <a:pt x="113237" y="41282"/>
                    <a:pt x="116559" y="30135"/>
                    <a:pt x="114602" y="18238"/>
                  </a:cubicBezTo>
                  <a:cubicBezTo>
                    <a:pt x="112965" y="8184"/>
                    <a:pt x="105663" y="541"/>
                    <a:pt x="97041" y="40"/>
                  </a:cubicBezTo>
                  <a:cubicBezTo>
                    <a:pt x="96571" y="14"/>
                    <a:pt x="96105" y="0"/>
                    <a:pt x="95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430025" y="237675"/>
              <a:ext cx="4731225" cy="5237875"/>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6" name="Google Shape;16;p2"/>
          <p:cNvCxnSpPr/>
          <p:nvPr/>
        </p:nvCxnSpPr>
        <p:spPr>
          <a:xfrm>
            <a:off x="319350"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17" name="Google Shape;17;p2"/>
          <p:cNvSpPr/>
          <p:nvPr/>
        </p:nvSpPr>
        <p:spPr>
          <a:xfrm flipH="1">
            <a:off x="153757"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txBox="1">
            <a:spLocks noGrp="1"/>
          </p:cNvSpPr>
          <p:nvPr>
            <p:ph type="ctrTitle"/>
          </p:nvPr>
        </p:nvSpPr>
        <p:spPr>
          <a:xfrm>
            <a:off x="903800" y="1241400"/>
            <a:ext cx="4442400" cy="1788900"/>
          </a:xfrm>
          <a:prstGeom prst="rect">
            <a:avLst/>
          </a:prstGeom>
          <a:noFill/>
        </p:spPr>
        <p:txBody>
          <a:bodyPr spcFirstLastPara="1" wrap="square" lIns="91425" tIns="91425" rIns="91425" bIns="91425" anchor="t" anchorCtr="0">
            <a:noAutofit/>
          </a:bodyPr>
          <a:lstStyle>
            <a:lvl1pPr lvl="0" algn="r">
              <a:lnSpc>
                <a:spcPct val="90000"/>
              </a:lnSpc>
              <a:spcBef>
                <a:spcPts val="1000"/>
              </a:spcBef>
              <a:spcAft>
                <a:spcPts val="0"/>
              </a:spcAft>
              <a:buSzPts val="5200"/>
              <a:buNone/>
              <a:defRPr sz="4000">
                <a:solidFill>
                  <a:schemeClr val="dk1"/>
                </a:solidFill>
              </a:defRPr>
            </a:lvl1pPr>
            <a:lvl2pPr lvl="1" algn="ctr">
              <a:spcBef>
                <a:spcPts val="100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9" name="Google Shape;19;p2"/>
          <p:cNvSpPr txBox="1">
            <a:spLocks noGrp="1"/>
          </p:cNvSpPr>
          <p:nvPr>
            <p:ph type="subTitle" idx="1"/>
          </p:nvPr>
        </p:nvSpPr>
        <p:spPr>
          <a:xfrm>
            <a:off x="1720700" y="4084200"/>
            <a:ext cx="3625500" cy="519300"/>
          </a:xfrm>
          <a:prstGeom prst="rect">
            <a:avLst/>
          </a:prstGeom>
          <a:noFill/>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20" name="Google Shape;20;p2"/>
          <p:cNvSpPr txBox="1">
            <a:spLocks noGrp="1"/>
          </p:cNvSpPr>
          <p:nvPr>
            <p:ph type="subTitle" idx="2"/>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 name="Google Shape;21;p2"/>
          <p:cNvSpPr txBox="1">
            <a:spLocks noGrp="1"/>
          </p:cNvSpPr>
          <p:nvPr>
            <p:ph type="subTitle" idx="3"/>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2" name="Google Shape;22;p2"/>
          <p:cNvSpPr txBox="1">
            <a:spLocks noGrp="1"/>
          </p:cNvSpPr>
          <p:nvPr>
            <p:ph type="subTitle" idx="4"/>
          </p:nvPr>
        </p:nvSpPr>
        <p:spPr>
          <a:xfrm>
            <a:off x="1965900" y="3297595"/>
            <a:ext cx="3387900" cy="519300"/>
          </a:xfrm>
          <a:prstGeom prst="rect">
            <a:avLst/>
          </a:prstGeom>
          <a:noFill/>
        </p:spPr>
        <p:txBody>
          <a:bodyPr spcFirstLastPara="1" wrap="square" lIns="91425" tIns="91425" rIns="91425" bIns="91425" anchor="t" anchorCtr="0">
            <a:noAutofit/>
          </a:bodyPr>
          <a:lstStyle>
            <a:lvl1pPr lvl="0" algn="r">
              <a:lnSpc>
                <a:spcPct val="90000"/>
              </a:lnSpc>
              <a:spcBef>
                <a:spcPts val="1000"/>
              </a:spcBef>
              <a:spcAft>
                <a:spcPts val="0"/>
              </a:spcAft>
              <a:buSzPts val="2400"/>
              <a:buFont typeface="DM Serif Display"/>
              <a:buNone/>
              <a:defRPr sz="2400" i="1">
                <a:latin typeface="DM Serif Display"/>
                <a:ea typeface="DM Serif Display"/>
                <a:cs typeface="DM Serif Display"/>
                <a:sym typeface="DM Serif Display"/>
              </a:defRPr>
            </a:lvl1pPr>
            <a:lvl2pPr lvl="1">
              <a:spcBef>
                <a:spcPts val="1000"/>
              </a:spcBef>
              <a:spcAft>
                <a:spcPts val="0"/>
              </a:spcAft>
              <a:buSzPts val="2400"/>
              <a:buNone/>
              <a:defRPr sz="2400"/>
            </a:lvl2pPr>
            <a:lvl3pPr lvl="2">
              <a:spcBef>
                <a:spcPts val="1600"/>
              </a:spcBef>
              <a:spcAft>
                <a:spcPts val="0"/>
              </a:spcAft>
              <a:buSzPts val="2400"/>
              <a:buNone/>
              <a:defRPr sz="2400"/>
            </a:lvl3pPr>
            <a:lvl4pPr lvl="3">
              <a:spcBef>
                <a:spcPts val="1600"/>
              </a:spcBef>
              <a:spcAft>
                <a:spcPts val="0"/>
              </a:spcAft>
              <a:buSzPts val="2400"/>
              <a:buNone/>
              <a:defRPr sz="2400"/>
            </a:lvl4pPr>
            <a:lvl5pPr lvl="4">
              <a:spcBef>
                <a:spcPts val="1600"/>
              </a:spcBef>
              <a:spcAft>
                <a:spcPts val="0"/>
              </a:spcAft>
              <a:buSzPts val="2400"/>
              <a:buNone/>
              <a:defRPr sz="2400"/>
            </a:lvl5pPr>
            <a:lvl6pPr lvl="5">
              <a:spcBef>
                <a:spcPts val="1600"/>
              </a:spcBef>
              <a:spcAft>
                <a:spcPts val="0"/>
              </a:spcAft>
              <a:buSzPts val="2400"/>
              <a:buNone/>
              <a:defRPr sz="2400"/>
            </a:lvl6pPr>
            <a:lvl7pPr lvl="6">
              <a:spcBef>
                <a:spcPts val="1600"/>
              </a:spcBef>
              <a:spcAft>
                <a:spcPts val="0"/>
              </a:spcAft>
              <a:buSzPts val="2400"/>
              <a:buNone/>
              <a:defRPr sz="2400"/>
            </a:lvl7pPr>
            <a:lvl8pPr lvl="7">
              <a:spcBef>
                <a:spcPts val="1600"/>
              </a:spcBef>
              <a:spcAft>
                <a:spcPts val="0"/>
              </a:spcAft>
              <a:buSzPts val="2400"/>
              <a:buNone/>
              <a:defRPr sz="2400"/>
            </a:lvl8pPr>
            <a:lvl9pPr lvl="8">
              <a:spcBef>
                <a:spcPts val="1600"/>
              </a:spcBef>
              <a:spcAft>
                <a:spcPts val="1600"/>
              </a:spcAft>
              <a:buSzPts val="2400"/>
              <a:buNone/>
              <a:defRPr sz="2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SECTION_HEADER_1">
    <p:bg>
      <p:bgPr>
        <a:blipFill>
          <a:blip r:embed="rId2">
            <a:alphaModFix/>
          </a:blip>
          <a:stretch>
            <a:fillRect/>
          </a:stretch>
        </a:blipFill>
        <a:effectLst/>
      </p:bgPr>
    </p:bg>
    <p:spTree>
      <p:nvGrpSpPr>
        <p:cNvPr id="1" name="Shape 131"/>
        <p:cNvGrpSpPr/>
        <p:nvPr/>
      </p:nvGrpSpPr>
      <p:grpSpPr>
        <a:xfrm>
          <a:off x="0" y="0"/>
          <a:ext cx="0" cy="0"/>
          <a:chOff x="0" y="0"/>
          <a:chExt cx="0" cy="0"/>
        </a:xfrm>
      </p:grpSpPr>
      <p:sp>
        <p:nvSpPr>
          <p:cNvPr id="132" name="Google Shape;132;p14"/>
          <p:cNvSpPr/>
          <p:nvPr/>
        </p:nvSpPr>
        <p:spPr>
          <a:xfrm>
            <a:off x="4267250" y="-366775"/>
            <a:ext cx="5934600" cy="59346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p:nvPr/>
        </p:nvSpPr>
        <p:spPr>
          <a:xfrm>
            <a:off x="608425" y="-513637"/>
            <a:ext cx="2917500" cy="2917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4"/>
          <p:cNvSpPr/>
          <p:nvPr/>
        </p:nvSpPr>
        <p:spPr>
          <a:xfrm>
            <a:off x="608425" y="1225613"/>
            <a:ext cx="2917500" cy="2917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 name="Google Shape;135;p14"/>
          <p:cNvCxnSpPr/>
          <p:nvPr/>
        </p:nvCxnSpPr>
        <p:spPr>
          <a:xfrm>
            <a:off x="319350" y="0"/>
            <a:ext cx="0" cy="5151600"/>
          </a:xfrm>
          <a:prstGeom prst="straightConnector1">
            <a:avLst/>
          </a:prstGeom>
          <a:noFill/>
          <a:ln w="9525" cap="flat" cmpd="sng">
            <a:solidFill>
              <a:schemeClr val="lt1"/>
            </a:solidFill>
            <a:prstDash val="solid"/>
            <a:round/>
            <a:headEnd type="none" w="med" len="med"/>
            <a:tailEnd type="none" w="med" len="med"/>
          </a:ln>
        </p:spPr>
      </p:cxnSp>
      <p:cxnSp>
        <p:nvCxnSpPr>
          <p:cNvPr id="136" name="Google Shape;136;p14"/>
          <p:cNvCxnSpPr/>
          <p:nvPr/>
        </p:nvCxnSpPr>
        <p:spPr>
          <a:xfrm>
            <a:off x="8824675" y="0"/>
            <a:ext cx="0" cy="5151600"/>
          </a:xfrm>
          <a:prstGeom prst="straightConnector1">
            <a:avLst/>
          </a:prstGeom>
          <a:noFill/>
          <a:ln w="9525" cap="flat" cmpd="sng">
            <a:solidFill>
              <a:schemeClr val="lt1"/>
            </a:solidFill>
            <a:prstDash val="solid"/>
            <a:round/>
            <a:headEnd type="none" w="med" len="med"/>
            <a:tailEnd type="none" w="med" len="med"/>
          </a:ln>
        </p:spPr>
      </p:cxnSp>
      <p:sp>
        <p:nvSpPr>
          <p:cNvPr id="137" name="Google Shape;137;p14"/>
          <p:cNvSpPr/>
          <p:nvPr/>
        </p:nvSpPr>
        <p:spPr>
          <a:xfrm flipH="1">
            <a:off x="153757" y="5399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flipH="1">
            <a:off x="8659082" y="4437418"/>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4"/>
          <p:cNvSpPr/>
          <p:nvPr/>
        </p:nvSpPr>
        <p:spPr>
          <a:xfrm>
            <a:off x="608425" y="3161988"/>
            <a:ext cx="2917500" cy="2917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4"/>
          <p:cNvSpPr txBox="1">
            <a:spLocks noGrp="1"/>
          </p:cNvSpPr>
          <p:nvPr>
            <p:ph type="title"/>
          </p:nvPr>
        </p:nvSpPr>
        <p:spPr>
          <a:xfrm>
            <a:off x="4550475" y="2179625"/>
            <a:ext cx="38736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47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1" name="Google Shape;141;p14"/>
          <p:cNvSpPr txBox="1">
            <a:spLocks noGrp="1"/>
          </p:cNvSpPr>
          <p:nvPr>
            <p:ph type="title" idx="2" hasCustomPrompt="1"/>
          </p:nvPr>
        </p:nvSpPr>
        <p:spPr>
          <a:xfrm>
            <a:off x="5273100" y="1185425"/>
            <a:ext cx="31509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9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2" name="Google Shape;142;p14"/>
          <p:cNvSpPr txBox="1">
            <a:spLocks noGrp="1"/>
          </p:cNvSpPr>
          <p:nvPr>
            <p:ph type="subTitle" idx="1"/>
          </p:nvPr>
        </p:nvSpPr>
        <p:spPr>
          <a:xfrm>
            <a:off x="5171925" y="3132175"/>
            <a:ext cx="3252000" cy="713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14"/>
          <p:cNvSpPr txBox="1">
            <a:spLocks noGrp="1"/>
          </p:cNvSpPr>
          <p:nvPr>
            <p:ph type="subTitle" idx="3"/>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44" name="Google Shape;144;p14"/>
          <p:cNvSpPr txBox="1">
            <a:spLocks noGrp="1"/>
          </p:cNvSpPr>
          <p:nvPr>
            <p:ph type="subTitle" idx="4"/>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SECTION_HEADER_1_1">
    <p:bg>
      <p:bgPr>
        <a:blipFill>
          <a:blip r:embed="rId2">
            <a:alphaModFix/>
          </a:blip>
          <a:stretch>
            <a:fillRect/>
          </a:stretch>
        </a:blipFill>
        <a:effectLst/>
      </p:bgPr>
    </p:bg>
    <p:spTree>
      <p:nvGrpSpPr>
        <p:cNvPr id="1" name="Shape 145"/>
        <p:cNvGrpSpPr/>
        <p:nvPr/>
      </p:nvGrpSpPr>
      <p:grpSpPr>
        <a:xfrm>
          <a:off x="0" y="0"/>
          <a:ext cx="0" cy="0"/>
          <a:chOff x="0" y="0"/>
          <a:chExt cx="0" cy="0"/>
        </a:xfrm>
      </p:grpSpPr>
      <p:sp>
        <p:nvSpPr>
          <p:cNvPr id="146" name="Google Shape;146;p15"/>
          <p:cNvSpPr/>
          <p:nvPr/>
        </p:nvSpPr>
        <p:spPr>
          <a:xfrm>
            <a:off x="2209600" y="218244"/>
            <a:ext cx="4725000" cy="47247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5"/>
          <p:cNvSpPr/>
          <p:nvPr/>
        </p:nvSpPr>
        <p:spPr>
          <a:xfrm>
            <a:off x="-1098800" y="2915550"/>
            <a:ext cx="2917500" cy="2917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5"/>
          <p:cNvSpPr/>
          <p:nvPr/>
        </p:nvSpPr>
        <p:spPr>
          <a:xfrm>
            <a:off x="7325250" y="-1066125"/>
            <a:ext cx="2917500" cy="2917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9" name="Google Shape;149;p15"/>
          <p:cNvCxnSpPr/>
          <p:nvPr/>
        </p:nvCxnSpPr>
        <p:spPr>
          <a:xfrm>
            <a:off x="319350" y="0"/>
            <a:ext cx="0" cy="5151600"/>
          </a:xfrm>
          <a:prstGeom prst="straightConnector1">
            <a:avLst/>
          </a:prstGeom>
          <a:noFill/>
          <a:ln w="9525" cap="flat" cmpd="sng">
            <a:solidFill>
              <a:schemeClr val="lt1"/>
            </a:solidFill>
            <a:prstDash val="solid"/>
            <a:round/>
            <a:headEnd type="none" w="med" len="med"/>
            <a:tailEnd type="none" w="med" len="med"/>
          </a:ln>
        </p:spPr>
      </p:cxnSp>
      <p:cxnSp>
        <p:nvCxnSpPr>
          <p:cNvPr id="150" name="Google Shape;150;p15"/>
          <p:cNvCxnSpPr/>
          <p:nvPr/>
        </p:nvCxnSpPr>
        <p:spPr>
          <a:xfrm>
            <a:off x="8824675" y="0"/>
            <a:ext cx="0" cy="5151600"/>
          </a:xfrm>
          <a:prstGeom prst="straightConnector1">
            <a:avLst/>
          </a:prstGeom>
          <a:noFill/>
          <a:ln w="9525" cap="flat" cmpd="sng">
            <a:solidFill>
              <a:schemeClr val="lt1"/>
            </a:solidFill>
            <a:prstDash val="solid"/>
            <a:round/>
            <a:headEnd type="none" w="med" len="med"/>
            <a:tailEnd type="none" w="med" len="med"/>
          </a:ln>
        </p:spPr>
      </p:cxnSp>
      <p:sp>
        <p:nvSpPr>
          <p:cNvPr id="151" name="Google Shape;151;p15"/>
          <p:cNvSpPr/>
          <p:nvPr/>
        </p:nvSpPr>
        <p:spPr>
          <a:xfrm flipH="1">
            <a:off x="153757" y="5399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txBox="1">
            <a:spLocks noGrp="1"/>
          </p:cNvSpPr>
          <p:nvPr>
            <p:ph type="title"/>
          </p:nvPr>
        </p:nvSpPr>
        <p:spPr>
          <a:xfrm>
            <a:off x="720000" y="2159675"/>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7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3" name="Google Shape;153;p15"/>
          <p:cNvSpPr txBox="1">
            <a:spLocks noGrp="1"/>
          </p:cNvSpPr>
          <p:nvPr>
            <p:ph type="title" idx="2" hasCustomPrompt="1"/>
          </p:nvPr>
        </p:nvSpPr>
        <p:spPr>
          <a:xfrm>
            <a:off x="2996550" y="131787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4" name="Google Shape;154;p15"/>
          <p:cNvSpPr txBox="1">
            <a:spLocks noGrp="1"/>
          </p:cNvSpPr>
          <p:nvPr>
            <p:ph type="subTitle" idx="1"/>
          </p:nvPr>
        </p:nvSpPr>
        <p:spPr>
          <a:xfrm>
            <a:off x="2939100" y="3112225"/>
            <a:ext cx="3265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5" name="Google Shape;155;p15"/>
          <p:cNvSpPr/>
          <p:nvPr/>
        </p:nvSpPr>
        <p:spPr>
          <a:xfrm flipH="1">
            <a:off x="8125221" y="4272725"/>
            <a:ext cx="597554" cy="661544"/>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txBox="1">
            <a:spLocks noGrp="1"/>
          </p:cNvSpPr>
          <p:nvPr>
            <p:ph type="subTitle" idx="3"/>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57" name="Google Shape;157;p15"/>
          <p:cNvSpPr txBox="1">
            <a:spLocks noGrp="1"/>
          </p:cNvSpPr>
          <p:nvPr>
            <p:ph type="subTitle" idx="4"/>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3">
  <p:cSld name="SECTION_HEADER_2">
    <p:bg>
      <p:bgPr>
        <a:solidFill>
          <a:schemeClr val="lt1"/>
        </a:solidFill>
        <a:effectLst/>
      </p:bgPr>
    </p:bg>
    <p:spTree>
      <p:nvGrpSpPr>
        <p:cNvPr id="1" name="Shape 158"/>
        <p:cNvGrpSpPr/>
        <p:nvPr/>
      </p:nvGrpSpPr>
      <p:grpSpPr>
        <a:xfrm>
          <a:off x="0" y="0"/>
          <a:ext cx="0" cy="0"/>
          <a:chOff x="0" y="0"/>
          <a:chExt cx="0" cy="0"/>
        </a:xfrm>
      </p:grpSpPr>
      <p:sp>
        <p:nvSpPr>
          <p:cNvPr id="159" name="Google Shape;159;p16"/>
          <p:cNvSpPr/>
          <p:nvPr/>
        </p:nvSpPr>
        <p:spPr>
          <a:xfrm>
            <a:off x="-1694325" y="-2023200"/>
            <a:ext cx="9197400" cy="91980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0" name="Google Shape;160;p16"/>
          <p:cNvCxnSpPr/>
          <p:nvPr/>
        </p:nvCxnSpPr>
        <p:spPr>
          <a:xfrm>
            <a:off x="319350" y="0"/>
            <a:ext cx="0" cy="5151600"/>
          </a:xfrm>
          <a:prstGeom prst="straightConnector1">
            <a:avLst/>
          </a:prstGeom>
          <a:noFill/>
          <a:ln w="9525" cap="flat" cmpd="sng">
            <a:solidFill>
              <a:schemeClr val="dk1"/>
            </a:solidFill>
            <a:prstDash val="solid"/>
            <a:round/>
            <a:headEnd type="none" w="med" len="med"/>
            <a:tailEnd type="none" w="med" len="med"/>
          </a:ln>
        </p:spPr>
      </p:cxnSp>
      <p:cxnSp>
        <p:nvCxnSpPr>
          <p:cNvPr id="161" name="Google Shape;161;p16"/>
          <p:cNvCxnSpPr/>
          <p:nvPr/>
        </p:nvCxnSpPr>
        <p:spPr>
          <a:xfrm>
            <a:off x="8824675" y="0"/>
            <a:ext cx="0" cy="5151600"/>
          </a:xfrm>
          <a:prstGeom prst="straightConnector1">
            <a:avLst/>
          </a:prstGeom>
          <a:noFill/>
          <a:ln w="9525" cap="flat" cmpd="sng">
            <a:solidFill>
              <a:schemeClr val="dk1"/>
            </a:solidFill>
            <a:prstDash val="solid"/>
            <a:round/>
            <a:headEnd type="none" w="med" len="med"/>
            <a:tailEnd type="none" w="med" len="med"/>
          </a:ln>
        </p:spPr>
      </p:cxnSp>
      <p:sp>
        <p:nvSpPr>
          <p:cNvPr id="162" name="Google Shape;162;p16"/>
          <p:cNvSpPr/>
          <p:nvPr/>
        </p:nvSpPr>
        <p:spPr>
          <a:xfrm flipH="1">
            <a:off x="153757" y="4437418"/>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6"/>
          <p:cNvSpPr txBox="1">
            <a:spLocks noGrp="1"/>
          </p:cNvSpPr>
          <p:nvPr>
            <p:ph type="title"/>
          </p:nvPr>
        </p:nvSpPr>
        <p:spPr>
          <a:xfrm>
            <a:off x="720150" y="2274750"/>
            <a:ext cx="77040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4" name="Google Shape;164;p16"/>
          <p:cNvSpPr txBox="1">
            <a:spLocks noGrp="1"/>
          </p:cNvSpPr>
          <p:nvPr>
            <p:ph type="title" idx="2" hasCustomPrompt="1"/>
          </p:nvPr>
        </p:nvSpPr>
        <p:spPr>
          <a:xfrm>
            <a:off x="720150" y="1204353"/>
            <a:ext cx="3150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9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5" name="Google Shape;165;p16"/>
          <p:cNvSpPr txBox="1">
            <a:spLocks noGrp="1"/>
          </p:cNvSpPr>
          <p:nvPr>
            <p:ph type="subTitle" idx="1"/>
          </p:nvPr>
        </p:nvSpPr>
        <p:spPr>
          <a:xfrm>
            <a:off x="720000" y="3345150"/>
            <a:ext cx="3510900" cy="556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16"/>
          <p:cNvSpPr/>
          <p:nvPr/>
        </p:nvSpPr>
        <p:spPr>
          <a:xfrm flipH="1">
            <a:off x="8125221" y="540000"/>
            <a:ext cx="597554" cy="661544"/>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6"/>
          <p:cNvSpPr txBox="1">
            <a:spLocks noGrp="1"/>
          </p:cNvSpPr>
          <p:nvPr>
            <p:ph type="subTitle" idx="3"/>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68" name="Google Shape;168;p16"/>
          <p:cNvSpPr txBox="1">
            <a:spLocks noGrp="1"/>
          </p:cNvSpPr>
          <p:nvPr>
            <p:ph type="subTitle" idx="4"/>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TITLE_ONLY_1">
    <p:bg>
      <p:bgPr>
        <a:solidFill>
          <a:schemeClr val="lt1"/>
        </a:solidFill>
        <a:effectLst/>
      </p:bgPr>
    </p:bg>
    <p:spTree>
      <p:nvGrpSpPr>
        <p:cNvPr id="1" name="Shape 169"/>
        <p:cNvGrpSpPr/>
        <p:nvPr/>
      </p:nvGrpSpPr>
      <p:grpSpPr>
        <a:xfrm>
          <a:off x="0" y="0"/>
          <a:ext cx="0" cy="0"/>
          <a:chOff x="0" y="0"/>
          <a:chExt cx="0" cy="0"/>
        </a:xfrm>
      </p:grpSpPr>
      <p:sp>
        <p:nvSpPr>
          <p:cNvPr id="170" name="Google Shape;170;p17"/>
          <p:cNvSpPr txBox="1">
            <a:spLocks noGrp="1"/>
          </p:cNvSpPr>
          <p:nvPr>
            <p:ph type="title"/>
          </p:nvPr>
        </p:nvSpPr>
        <p:spPr>
          <a:xfrm>
            <a:off x="319325" y="411175"/>
            <a:ext cx="8505300" cy="56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1" name="Google Shape;171;p17"/>
          <p:cNvSpPr txBox="1">
            <a:spLocks noGrp="1"/>
          </p:cNvSpPr>
          <p:nvPr>
            <p:ph type="subTitle" idx="1"/>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72" name="Google Shape;172;p17"/>
          <p:cNvSpPr txBox="1">
            <a:spLocks noGrp="1"/>
          </p:cNvSpPr>
          <p:nvPr>
            <p:ph type="subTitle" idx="2"/>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cxnSp>
        <p:nvCxnSpPr>
          <p:cNvPr id="173" name="Google Shape;173;p17"/>
          <p:cNvCxnSpPr/>
          <p:nvPr/>
        </p:nvCxnSpPr>
        <p:spPr>
          <a:xfrm>
            <a:off x="319350" y="411175"/>
            <a:ext cx="0" cy="4740300"/>
          </a:xfrm>
          <a:prstGeom prst="straightConnector1">
            <a:avLst/>
          </a:prstGeom>
          <a:noFill/>
          <a:ln w="9525" cap="flat" cmpd="sng">
            <a:solidFill>
              <a:schemeClr val="dk1"/>
            </a:solidFill>
            <a:prstDash val="solid"/>
            <a:round/>
            <a:headEnd type="none" w="med" len="med"/>
            <a:tailEnd type="none" w="med" len="med"/>
          </a:ln>
        </p:spPr>
      </p:cxnSp>
      <p:cxnSp>
        <p:nvCxnSpPr>
          <p:cNvPr id="174" name="Google Shape;174;p17"/>
          <p:cNvCxnSpPr/>
          <p:nvPr/>
        </p:nvCxnSpPr>
        <p:spPr>
          <a:xfrm>
            <a:off x="8824675"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175" name="Google Shape;175;p17"/>
          <p:cNvSpPr/>
          <p:nvPr/>
        </p:nvSpPr>
        <p:spPr>
          <a:xfrm flipH="1">
            <a:off x="153757"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7"/>
          <p:cNvSpPr/>
          <p:nvPr/>
        </p:nvSpPr>
        <p:spPr>
          <a:xfrm flipH="1">
            <a:off x="8659082"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7"/>
          <p:cNvSpPr/>
          <p:nvPr/>
        </p:nvSpPr>
        <p:spPr>
          <a:xfrm>
            <a:off x="434150" y="4854125"/>
            <a:ext cx="1838700" cy="1838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7"/>
          <p:cNvSpPr/>
          <p:nvPr/>
        </p:nvSpPr>
        <p:spPr>
          <a:xfrm>
            <a:off x="2654475" y="4487950"/>
            <a:ext cx="1838700" cy="1838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7"/>
          <p:cNvSpPr/>
          <p:nvPr/>
        </p:nvSpPr>
        <p:spPr>
          <a:xfrm>
            <a:off x="4874800" y="4854125"/>
            <a:ext cx="1838700" cy="1838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7"/>
          <p:cNvSpPr/>
          <p:nvPr/>
        </p:nvSpPr>
        <p:spPr>
          <a:xfrm>
            <a:off x="6907138" y="4487950"/>
            <a:ext cx="1838700" cy="1838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TITLE_ONLY_1_1">
    <p:bg>
      <p:bgPr>
        <a:solidFill>
          <a:schemeClr val="lt1"/>
        </a:solidFill>
        <a:effectLst/>
      </p:bgPr>
    </p:bg>
    <p:spTree>
      <p:nvGrpSpPr>
        <p:cNvPr id="1" name="Shape 181"/>
        <p:cNvGrpSpPr/>
        <p:nvPr/>
      </p:nvGrpSpPr>
      <p:grpSpPr>
        <a:xfrm>
          <a:off x="0" y="0"/>
          <a:ext cx="0" cy="0"/>
          <a:chOff x="0" y="0"/>
          <a:chExt cx="0" cy="0"/>
        </a:xfrm>
      </p:grpSpPr>
      <p:sp>
        <p:nvSpPr>
          <p:cNvPr id="182" name="Google Shape;182;p18"/>
          <p:cNvSpPr txBox="1">
            <a:spLocks noGrp="1"/>
          </p:cNvSpPr>
          <p:nvPr>
            <p:ph type="title"/>
          </p:nvPr>
        </p:nvSpPr>
        <p:spPr>
          <a:xfrm>
            <a:off x="319325" y="411175"/>
            <a:ext cx="8505300" cy="56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3" name="Google Shape;183;p18"/>
          <p:cNvSpPr txBox="1">
            <a:spLocks noGrp="1"/>
          </p:cNvSpPr>
          <p:nvPr>
            <p:ph type="subTitle" idx="1"/>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84" name="Google Shape;184;p18"/>
          <p:cNvSpPr txBox="1">
            <a:spLocks noGrp="1"/>
          </p:cNvSpPr>
          <p:nvPr>
            <p:ph type="subTitle" idx="2"/>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cxnSp>
        <p:nvCxnSpPr>
          <p:cNvPr id="185" name="Google Shape;185;p18"/>
          <p:cNvCxnSpPr/>
          <p:nvPr/>
        </p:nvCxnSpPr>
        <p:spPr>
          <a:xfrm>
            <a:off x="8824675"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186" name="Google Shape;186;p18"/>
          <p:cNvSpPr/>
          <p:nvPr/>
        </p:nvSpPr>
        <p:spPr>
          <a:xfrm flipH="1">
            <a:off x="153757"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8"/>
          <p:cNvSpPr/>
          <p:nvPr/>
        </p:nvSpPr>
        <p:spPr>
          <a:xfrm flipH="1">
            <a:off x="8659082"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8" name="Google Shape;188;p18"/>
          <p:cNvCxnSpPr/>
          <p:nvPr/>
        </p:nvCxnSpPr>
        <p:spPr>
          <a:xfrm>
            <a:off x="319350" y="411175"/>
            <a:ext cx="0" cy="4740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bg>
      <p:bgPr>
        <a:blipFill>
          <a:blip r:embed="rId2">
            <a:alphaModFix/>
          </a:blip>
          <a:stretch>
            <a:fillRect/>
          </a:stretch>
        </a:blipFill>
        <a:effectLst/>
      </p:bgPr>
    </p:bg>
    <p:spTree>
      <p:nvGrpSpPr>
        <p:cNvPr id="1" name="Shape 189"/>
        <p:cNvGrpSpPr/>
        <p:nvPr/>
      </p:nvGrpSpPr>
      <p:grpSpPr>
        <a:xfrm>
          <a:off x="0" y="0"/>
          <a:ext cx="0" cy="0"/>
          <a:chOff x="0" y="0"/>
          <a:chExt cx="0" cy="0"/>
        </a:xfrm>
      </p:grpSpPr>
      <p:sp>
        <p:nvSpPr>
          <p:cNvPr id="190" name="Google Shape;190;p19"/>
          <p:cNvSpPr/>
          <p:nvPr/>
        </p:nvSpPr>
        <p:spPr>
          <a:xfrm>
            <a:off x="1225150" y="-1646400"/>
            <a:ext cx="6693900" cy="66939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9"/>
          <p:cNvSpPr txBox="1">
            <a:spLocks noGrp="1"/>
          </p:cNvSpPr>
          <p:nvPr>
            <p:ph type="title"/>
          </p:nvPr>
        </p:nvSpPr>
        <p:spPr>
          <a:xfrm>
            <a:off x="2290050" y="3162175"/>
            <a:ext cx="4563900" cy="5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solidFill>
                  <a:schemeClr val="l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92" name="Google Shape;192;p19"/>
          <p:cNvSpPr txBox="1">
            <a:spLocks noGrp="1"/>
          </p:cNvSpPr>
          <p:nvPr>
            <p:ph type="subTitle" idx="1"/>
          </p:nvPr>
        </p:nvSpPr>
        <p:spPr>
          <a:xfrm>
            <a:off x="1458150" y="1732975"/>
            <a:ext cx="6227700" cy="142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500"/>
              <a:buNone/>
              <a:defRPr sz="2400">
                <a:solidFill>
                  <a:schemeClr val="lt1"/>
                </a:solidFill>
              </a:defRPr>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93" name="Google Shape;193;p19"/>
          <p:cNvSpPr txBox="1">
            <a:spLocks noGrp="1"/>
          </p:cNvSpPr>
          <p:nvPr>
            <p:ph type="subTitle" idx="2"/>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94" name="Google Shape;194;p19"/>
          <p:cNvSpPr txBox="1">
            <a:spLocks noGrp="1"/>
          </p:cNvSpPr>
          <p:nvPr>
            <p:ph type="subTitle" idx="3"/>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2">
    <p:bg>
      <p:bgPr>
        <a:solidFill>
          <a:schemeClr val="lt1"/>
        </a:solidFill>
        <a:effectLst/>
      </p:bgPr>
    </p:bg>
    <p:spTree>
      <p:nvGrpSpPr>
        <p:cNvPr id="1" name="Shape 204"/>
        <p:cNvGrpSpPr/>
        <p:nvPr/>
      </p:nvGrpSpPr>
      <p:grpSpPr>
        <a:xfrm>
          <a:off x="0" y="0"/>
          <a:ext cx="0" cy="0"/>
          <a:chOff x="0" y="0"/>
          <a:chExt cx="0" cy="0"/>
        </a:xfrm>
      </p:grpSpPr>
      <p:pic>
        <p:nvPicPr>
          <p:cNvPr id="205" name="Google Shape;205;p21"/>
          <p:cNvPicPr preferRelativeResize="0"/>
          <p:nvPr/>
        </p:nvPicPr>
        <p:blipFill rotWithShape="1">
          <a:blip r:embed="rId2">
            <a:alphaModFix/>
          </a:blip>
          <a:srcRect l="447" b="74032"/>
          <a:stretch/>
        </p:blipFill>
        <p:spPr>
          <a:xfrm>
            <a:off x="0" y="4590375"/>
            <a:ext cx="9156600" cy="1343574"/>
          </a:xfrm>
          <a:prstGeom prst="rect">
            <a:avLst/>
          </a:prstGeom>
          <a:noFill/>
          <a:ln>
            <a:noFill/>
          </a:ln>
        </p:spPr>
      </p:pic>
      <p:cxnSp>
        <p:nvCxnSpPr>
          <p:cNvPr id="206" name="Google Shape;206;p21"/>
          <p:cNvCxnSpPr/>
          <p:nvPr/>
        </p:nvCxnSpPr>
        <p:spPr>
          <a:xfrm>
            <a:off x="8824675"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207" name="Google Shape;207;p21"/>
          <p:cNvSpPr/>
          <p:nvPr/>
        </p:nvSpPr>
        <p:spPr>
          <a:xfrm flipH="1">
            <a:off x="153757"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1"/>
          <p:cNvSpPr/>
          <p:nvPr/>
        </p:nvSpPr>
        <p:spPr>
          <a:xfrm flipH="1">
            <a:off x="8659082"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9" name="Google Shape;209;p21"/>
          <p:cNvCxnSpPr/>
          <p:nvPr/>
        </p:nvCxnSpPr>
        <p:spPr>
          <a:xfrm>
            <a:off x="319350"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210" name="Google Shape;210;p21"/>
          <p:cNvSpPr txBox="1">
            <a:spLocks noGrp="1"/>
          </p:cNvSpPr>
          <p:nvPr>
            <p:ph type="subTitle" idx="1"/>
          </p:nvPr>
        </p:nvSpPr>
        <p:spPr>
          <a:xfrm>
            <a:off x="720000" y="3001471"/>
            <a:ext cx="2605200" cy="11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11" name="Google Shape;211;p21"/>
          <p:cNvSpPr txBox="1">
            <a:spLocks noGrp="1"/>
          </p:cNvSpPr>
          <p:nvPr>
            <p:ph type="title"/>
          </p:nvPr>
        </p:nvSpPr>
        <p:spPr>
          <a:xfrm>
            <a:off x="319325" y="411175"/>
            <a:ext cx="8505300" cy="56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2" name="Google Shape;212;p21"/>
          <p:cNvSpPr txBox="1">
            <a:spLocks noGrp="1"/>
          </p:cNvSpPr>
          <p:nvPr>
            <p:ph type="subTitle" idx="2"/>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3" name="Google Shape;213;p21"/>
          <p:cNvSpPr txBox="1">
            <a:spLocks noGrp="1"/>
          </p:cNvSpPr>
          <p:nvPr>
            <p:ph type="subTitle" idx="3"/>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3">
  <p:cSld name="CUSTOM_1_1">
    <p:bg>
      <p:bgPr>
        <a:solidFill>
          <a:schemeClr val="lt1"/>
        </a:solidFill>
        <a:effectLst/>
      </p:bgPr>
    </p:bg>
    <p:spTree>
      <p:nvGrpSpPr>
        <p:cNvPr id="1" name="Shape 223"/>
        <p:cNvGrpSpPr/>
        <p:nvPr/>
      </p:nvGrpSpPr>
      <p:grpSpPr>
        <a:xfrm>
          <a:off x="0" y="0"/>
          <a:ext cx="0" cy="0"/>
          <a:chOff x="0" y="0"/>
          <a:chExt cx="0" cy="0"/>
        </a:xfrm>
      </p:grpSpPr>
      <p:sp>
        <p:nvSpPr>
          <p:cNvPr id="224" name="Google Shape;224;p23"/>
          <p:cNvSpPr/>
          <p:nvPr/>
        </p:nvSpPr>
        <p:spPr>
          <a:xfrm flipH="1">
            <a:off x="8659082" y="4420168"/>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5" name="Google Shape;225;p23"/>
          <p:cNvCxnSpPr/>
          <p:nvPr/>
        </p:nvCxnSpPr>
        <p:spPr>
          <a:xfrm>
            <a:off x="8824675" y="7975"/>
            <a:ext cx="0" cy="5143500"/>
          </a:xfrm>
          <a:prstGeom prst="straightConnector1">
            <a:avLst/>
          </a:prstGeom>
          <a:noFill/>
          <a:ln w="9525" cap="flat" cmpd="sng">
            <a:solidFill>
              <a:schemeClr val="dk1"/>
            </a:solidFill>
            <a:prstDash val="solid"/>
            <a:round/>
            <a:headEnd type="none" w="med" len="med"/>
            <a:tailEnd type="none" w="med" len="med"/>
          </a:ln>
        </p:spPr>
      </p:cxnSp>
      <p:sp>
        <p:nvSpPr>
          <p:cNvPr id="226" name="Google Shape;226;p23"/>
          <p:cNvSpPr/>
          <p:nvPr/>
        </p:nvSpPr>
        <p:spPr>
          <a:xfrm flipH="1">
            <a:off x="153757" y="2626668"/>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7" name="Google Shape;227;p23"/>
          <p:cNvCxnSpPr/>
          <p:nvPr/>
        </p:nvCxnSpPr>
        <p:spPr>
          <a:xfrm>
            <a:off x="319350" y="-32975"/>
            <a:ext cx="0" cy="5184600"/>
          </a:xfrm>
          <a:prstGeom prst="straightConnector1">
            <a:avLst/>
          </a:prstGeom>
          <a:noFill/>
          <a:ln w="9525" cap="flat" cmpd="sng">
            <a:solidFill>
              <a:schemeClr val="dk1"/>
            </a:solidFill>
            <a:prstDash val="solid"/>
            <a:round/>
            <a:headEnd type="none" w="med" len="med"/>
            <a:tailEnd type="none" w="med" len="med"/>
          </a:ln>
        </p:spPr>
      </p:cxnSp>
      <p:sp>
        <p:nvSpPr>
          <p:cNvPr id="228" name="Google Shape;228;p23"/>
          <p:cNvSpPr txBox="1">
            <a:spLocks noGrp="1"/>
          </p:cNvSpPr>
          <p:nvPr>
            <p:ph type="title"/>
          </p:nvPr>
        </p:nvSpPr>
        <p:spPr>
          <a:xfrm>
            <a:off x="319325" y="411175"/>
            <a:ext cx="8505300" cy="56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9" name="Google Shape;229;p23"/>
          <p:cNvSpPr txBox="1">
            <a:spLocks noGrp="1"/>
          </p:cNvSpPr>
          <p:nvPr>
            <p:ph type="subTitle" idx="1"/>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0" name="Google Shape;230;p23"/>
          <p:cNvSpPr txBox="1">
            <a:spLocks noGrp="1"/>
          </p:cNvSpPr>
          <p:nvPr>
            <p:ph type="subTitle" idx="2"/>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1" name="Google Shape;231;p23"/>
          <p:cNvSpPr txBox="1">
            <a:spLocks noGrp="1"/>
          </p:cNvSpPr>
          <p:nvPr>
            <p:ph type="subTitle" idx="3"/>
          </p:nvPr>
        </p:nvSpPr>
        <p:spPr>
          <a:xfrm>
            <a:off x="2213825" y="1406525"/>
            <a:ext cx="4716300" cy="2918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a:lvl1pPr>
            <a:lvl2pPr lvl="1" rtl="0">
              <a:spcBef>
                <a:spcPts val="160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lt1"/>
        </a:solidFill>
        <a:effectLst/>
      </p:bgPr>
    </p:bg>
    <p:spTree>
      <p:nvGrpSpPr>
        <p:cNvPr id="1" name="Shape 232"/>
        <p:cNvGrpSpPr/>
        <p:nvPr/>
      </p:nvGrpSpPr>
      <p:grpSpPr>
        <a:xfrm>
          <a:off x="0" y="0"/>
          <a:ext cx="0" cy="0"/>
          <a:chOff x="0" y="0"/>
          <a:chExt cx="0" cy="0"/>
        </a:xfrm>
      </p:grpSpPr>
      <p:pic>
        <p:nvPicPr>
          <p:cNvPr id="233" name="Google Shape;233;p24"/>
          <p:cNvPicPr preferRelativeResize="0"/>
          <p:nvPr/>
        </p:nvPicPr>
        <p:blipFill rotWithShape="1">
          <a:blip r:embed="rId2">
            <a:alphaModFix/>
          </a:blip>
          <a:srcRect l="443" t="295" r="7083" b="61343"/>
          <a:stretch/>
        </p:blipFill>
        <p:spPr>
          <a:xfrm>
            <a:off x="314650" y="981425"/>
            <a:ext cx="8505302" cy="1984824"/>
          </a:xfrm>
          <a:prstGeom prst="rect">
            <a:avLst/>
          </a:prstGeom>
          <a:noFill/>
          <a:ln>
            <a:noFill/>
          </a:ln>
        </p:spPr>
      </p:pic>
      <p:sp>
        <p:nvSpPr>
          <p:cNvPr id="234" name="Google Shape;234;p24"/>
          <p:cNvSpPr/>
          <p:nvPr/>
        </p:nvSpPr>
        <p:spPr>
          <a:xfrm flipH="1">
            <a:off x="153757" y="366154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5" name="Google Shape;235;p24"/>
          <p:cNvCxnSpPr/>
          <p:nvPr/>
        </p:nvCxnSpPr>
        <p:spPr>
          <a:xfrm>
            <a:off x="319350" y="411175"/>
            <a:ext cx="0" cy="4740300"/>
          </a:xfrm>
          <a:prstGeom prst="straightConnector1">
            <a:avLst/>
          </a:prstGeom>
          <a:noFill/>
          <a:ln w="9525" cap="flat" cmpd="sng">
            <a:solidFill>
              <a:schemeClr val="dk1"/>
            </a:solidFill>
            <a:prstDash val="solid"/>
            <a:round/>
            <a:headEnd type="none" w="med" len="med"/>
            <a:tailEnd type="none" w="med" len="med"/>
          </a:ln>
        </p:spPr>
      </p:cxnSp>
      <p:cxnSp>
        <p:nvCxnSpPr>
          <p:cNvPr id="236" name="Google Shape;236;p24"/>
          <p:cNvCxnSpPr/>
          <p:nvPr/>
        </p:nvCxnSpPr>
        <p:spPr>
          <a:xfrm>
            <a:off x="8824675"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237" name="Google Shape;237;p24"/>
          <p:cNvSpPr txBox="1">
            <a:spLocks noGrp="1"/>
          </p:cNvSpPr>
          <p:nvPr>
            <p:ph type="subTitle" idx="1"/>
          </p:nvPr>
        </p:nvSpPr>
        <p:spPr>
          <a:xfrm>
            <a:off x="2271113" y="1250538"/>
            <a:ext cx="5312400" cy="59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400">
                <a:solidFill>
                  <a:schemeClr val="lt1"/>
                </a:solidFill>
                <a:latin typeface="DM Serif Display"/>
                <a:ea typeface="DM Serif Display"/>
                <a:cs typeface="DM Serif Display"/>
                <a:sym typeface="DM Serif Display"/>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38" name="Google Shape;238;p24"/>
          <p:cNvSpPr txBox="1">
            <a:spLocks noGrp="1"/>
          </p:cNvSpPr>
          <p:nvPr>
            <p:ph type="subTitle" idx="2"/>
          </p:nvPr>
        </p:nvSpPr>
        <p:spPr>
          <a:xfrm>
            <a:off x="2271113" y="3215475"/>
            <a:ext cx="5312400" cy="59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400">
                <a:latin typeface="DM Serif Display"/>
                <a:ea typeface="DM Serif Display"/>
                <a:cs typeface="DM Serif Display"/>
                <a:sym typeface="DM Serif Display"/>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39" name="Google Shape;239;p24"/>
          <p:cNvSpPr txBox="1">
            <a:spLocks noGrp="1"/>
          </p:cNvSpPr>
          <p:nvPr>
            <p:ph type="subTitle" idx="3"/>
          </p:nvPr>
        </p:nvSpPr>
        <p:spPr>
          <a:xfrm>
            <a:off x="2271113" y="1843863"/>
            <a:ext cx="53124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0" name="Google Shape;240;p24"/>
          <p:cNvSpPr txBox="1">
            <a:spLocks noGrp="1"/>
          </p:cNvSpPr>
          <p:nvPr>
            <p:ph type="subTitle" idx="4"/>
          </p:nvPr>
        </p:nvSpPr>
        <p:spPr>
          <a:xfrm>
            <a:off x="2271113" y="3808875"/>
            <a:ext cx="53124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24"/>
          <p:cNvSpPr txBox="1">
            <a:spLocks noGrp="1"/>
          </p:cNvSpPr>
          <p:nvPr>
            <p:ph type="title" hasCustomPrompt="1"/>
          </p:nvPr>
        </p:nvSpPr>
        <p:spPr>
          <a:xfrm>
            <a:off x="903650" y="1583199"/>
            <a:ext cx="11979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2" name="Google Shape;242;p24"/>
          <p:cNvSpPr txBox="1">
            <a:spLocks noGrp="1"/>
          </p:cNvSpPr>
          <p:nvPr>
            <p:ph type="title" idx="5" hasCustomPrompt="1"/>
          </p:nvPr>
        </p:nvSpPr>
        <p:spPr>
          <a:xfrm>
            <a:off x="903650" y="3528599"/>
            <a:ext cx="11979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3" name="Google Shape;243;p24"/>
          <p:cNvSpPr txBox="1">
            <a:spLocks noGrp="1"/>
          </p:cNvSpPr>
          <p:nvPr>
            <p:ph type="title" idx="6"/>
          </p:nvPr>
        </p:nvSpPr>
        <p:spPr>
          <a:xfrm>
            <a:off x="319325" y="411175"/>
            <a:ext cx="8505300" cy="56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4" name="Google Shape;244;p24"/>
          <p:cNvSpPr txBox="1">
            <a:spLocks noGrp="1"/>
          </p:cNvSpPr>
          <p:nvPr>
            <p:ph type="subTitle" idx="7"/>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45" name="Google Shape;245;p24"/>
          <p:cNvSpPr txBox="1">
            <a:spLocks noGrp="1"/>
          </p:cNvSpPr>
          <p:nvPr>
            <p:ph type="subTitle" idx="8"/>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23"/>
        <p:cNvGrpSpPr/>
        <p:nvPr/>
      </p:nvGrpSpPr>
      <p:grpSpPr>
        <a:xfrm>
          <a:off x="0" y="0"/>
          <a:ext cx="0" cy="0"/>
          <a:chOff x="0" y="0"/>
          <a:chExt cx="0" cy="0"/>
        </a:xfrm>
      </p:grpSpPr>
      <p:sp>
        <p:nvSpPr>
          <p:cNvPr id="24" name="Google Shape;24;p3"/>
          <p:cNvSpPr/>
          <p:nvPr/>
        </p:nvSpPr>
        <p:spPr>
          <a:xfrm>
            <a:off x="-1098800" y="-824075"/>
            <a:ext cx="2917500" cy="291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25" name="Google Shape;25;p3"/>
          <p:cNvSpPr/>
          <p:nvPr/>
        </p:nvSpPr>
        <p:spPr>
          <a:xfrm>
            <a:off x="7325250" y="-824075"/>
            <a:ext cx="2917500" cy="291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cxnSp>
        <p:nvCxnSpPr>
          <p:cNvPr id="26" name="Google Shape;26;p3"/>
          <p:cNvCxnSpPr/>
          <p:nvPr/>
        </p:nvCxnSpPr>
        <p:spPr>
          <a:xfrm>
            <a:off x="319350" y="0"/>
            <a:ext cx="0" cy="5151600"/>
          </a:xfrm>
          <a:prstGeom prst="straightConnector1">
            <a:avLst/>
          </a:prstGeom>
          <a:noFill/>
          <a:ln w="9525" cap="flat" cmpd="sng">
            <a:solidFill>
              <a:schemeClr val="dk1"/>
            </a:solidFill>
            <a:prstDash val="solid"/>
            <a:round/>
            <a:headEnd type="none" w="med" len="med"/>
            <a:tailEnd type="none" w="med" len="med"/>
          </a:ln>
        </p:spPr>
      </p:cxnSp>
      <p:cxnSp>
        <p:nvCxnSpPr>
          <p:cNvPr id="27" name="Google Shape;27;p3"/>
          <p:cNvCxnSpPr/>
          <p:nvPr/>
        </p:nvCxnSpPr>
        <p:spPr>
          <a:xfrm>
            <a:off x="8824675" y="0"/>
            <a:ext cx="0" cy="5151600"/>
          </a:xfrm>
          <a:prstGeom prst="straightConnector1">
            <a:avLst/>
          </a:prstGeom>
          <a:noFill/>
          <a:ln w="9525" cap="flat" cmpd="sng">
            <a:solidFill>
              <a:schemeClr val="dk1"/>
            </a:solidFill>
            <a:prstDash val="solid"/>
            <a:round/>
            <a:headEnd type="none" w="med" len="med"/>
            <a:tailEnd type="none" w="med" len="med"/>
          </a:ln>
        </p:spPr>
      </p:cxnSp>
      <p:sp>
        <p:nvSpPr>
          <p:cNvPr id="28" name="Google Shape;28;p3"/>
          <p:cNvSpPr/>
          <p:nvPr/>
        </p:nvSpPr>
        <p:spPr>
          <a:xfrm flipH="1">
            <a:off x="153732"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1604700" y="1403025"/>
            <a:ext cx="5934600" cy="5934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 name="Google Shape;30;p3"/>
          <p:cNvSpPr txBox="1">
            <a:spLocks noGrp="1"/>
          </p:cNvSpPr>
          <p:nvPr>
            <p:ph type="title"/>
          </p:nvPr>
        </p:nvSpPr>
        <p:spPr>
          <a:xfrm>
            <a:off x="2391875" y="2733228"/>
            <a:ext cx="43602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4700">
                <a:solidFill>
                  <a:schemeClr val="dk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1" name="Google Shape;31;p3"/>
          <p:cNvSpPr txBox="1">
            <a:spLocks noGrp="1"/>
          </p:cNvSpPr>
          <p:nvPr>
            <p:ph type="title" idx="2" hasCustomPrompt="1"/>
          </p:nvPr>
        </p:nvSpPr>
        <p:spPr>
          <a:xfrm>
            <a:off x="2996525" y="1891428"/>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9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2" name="Google Shape;32;p3"/>
          <p:cNvSpPr txBox="1">
            <a:spLocks noGrp="1"/>
          </p:cNvSpPr>
          <p:nvPr>
            <p:ph type="subTitle" idx="1"/>
          </p:nvPr>
        </p:nvSpPr>
        <p:spPr>
          <a:xfrm>
            <a:off x="2740875" y="3575025"/>
            <a:ext cx="3662400" cy="556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 name="Google Shape;33;p3"/>
          <p:cNvSpPr/>
          <p:nvPr/>
        </p:nvSpPr>
        <p:spPr>
          <a:xfrm flipH="1">
            <a:off x="8659082"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flipH="1">
            <a:off x="4273296" y="540000"/>
            <a:ext cx="597554" cy="661544"/>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txBox="1">
            <a:spLocks noGrp="1"/>
          </p:cNvSpPr>
          <p:nvPr>
            <p:ph type="subTitle" idx="3"/>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6" name="Google Shape;36;p3"/>
          <p:cNvSpPr txBox="1">
            <a:spLocks noGrp="1"/>
          </p:cNvSpPr>
          <p:nvPr>
            <p:ph type="subTitle" idx="4"/>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lt1"/>
        </a:solidFill>
        <a:effectLst/>
      </p:bgPr>
    </p:bg>
    <p:spTree>
      <p:nvGrpSpPr>
        <p:cNvPr id="1" name="Shape 246"/>
        <p:cNvGrpSpPr/>
        <p:nvPr/>
      </p:nvGrpSpPr>
      <p:grpSpPr>
        <a:xfrm>
          <a:off x="0" y="0"/>
          <a:ext cx="0" cy="0"/>
          <a:chOff x="0" y="0"/>
          <a:chExt cx="0" cy="0"/>
        </a:xfrm>
      </p:grpSpPr>
      <p:pic>
        <p:nvPicPr>
          <p:cNvPr id="247" name="Google Shape;247;p25"/>
          <p:cNvPicPr preferRelativeResize="0"/>
          <p:nvPr/>
        </p:nvPicPr>
        <p:blipFill rotWithShape="1">
          <a:blip r:embed="rId2">
            <a:alphaModFix/>
          </a:blip>
          <a:srcRect l="447" t="1392" b="65140"/>
          <a:stretch/>
        </p:blipFill>
        <p:spPr>
          <a:xfrm>
            <a:off x="0" y="3419850"/>
            <a:ext cx="9156600" cy="1731626"/>
          </a:xfrm>
          <a:prstGeom prst="rect">
            <a:avLst/>
          </a:prstGeom>
          <a:noFill/>
          <a:ln>
            <a:noFill/>
          </a:ln>
        </p:spPr>
      </p:pic>
      <p:sp>
        <p:nvSpPr>
          <p:cNvPr id="248" name="Google Shape;248;p25"/>
          <p:cNvSpPr/>
          <p:nvPr/>
        </p:nvSpPr>
        <p:spPr>
          <a:xfrm>
            <a:off x="971500" y="4603500"/>
            <a:ext cx="1596000" cy="15960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5"/>
          <p:cNvSpPr/>
          <p:nvPr/>
        </p:nvSpPr>
        <p:spPr>
          <a:xfrm>
            <a:off x="3774000" y="4603500"/>
            <a:ext cx="1596000" cy="15960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5"/>
          <p:cNvSpPr/>
          <p:nvPr/>
        </p:nvSpPr>
        <p:spPr>
          <a:xfrm>
            <a:off x="6576500" y="4603500"/>
            <a:ext cx="1596000" cy="15960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51" name="Google Shape;251;p25"/>
          <p:cNvCxnSpPr/>
          <p:nvPr/>
        </p:nvCxnSpPr>
        <p:spPr>
          <a:xfrm>
            <a:off x="319350" y="411175"/>
            <a:ext cx="0" cy="4740300"/>
          </a:xfrm>
          <a:prstGeom prst="straightConnector1">
            <a:avLst/>
          </a:prstGeom>
          <a:noFill/>
          <a:ln w="9525" cap="flat" cmpd="sng">
            <a:solidFill>
              <a:schemeClr val="dk1"/>
            </a:solidFill>
            <a:prstDash val="solid"/>
            <a:round/>
            <a:headEnd type="none" w="med" len="med"/>
            <a:tailEnd type="none" w="med" len="med"/>
          </a:ln>
        </p:spPr>
      </p:cxnSp>
      <p:cxnSp>
        <p:nvCxnSpPr>
          <p:cNvPr id="252" name="Google Shape;252;p25"/>
          <p:cNvCxnSpPr/>
          <p:nvPr/>
        </p:nvCxnSpPr>
        <p:spPr>
          <a:xfrm>
            <a:off x="8824675"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253" name="Google Shape;253;p25"/>
          <p:cNvSpPr txBox="1">
            <a:spLocks noGrp="1"/>
          </p:cNvSpPr>
          <p:nvPr>
            <p:ph type="title"/>
          </p:nvPr>
        </p:nvSpPr>
        <p:spPr>
          <a:xfrm>
            <a:off x="715298" y="1204831"/>
            <a:ext cx="2108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4" name="Google Shape;254;p25"/>
          <p:cNvSpPr txBox="1">
            <a:spLocks noGrp="1"/>
          </p:cNvSpPr>
          <p:nvPr>
            <p:ph type="subTitle" idx="1"/>
          </p:nvPr>
        </p:nvSpPr>
        <p:spPr>
          <a:xfrm>
            <a:off x="715298" y="3774806"/>
            <a:ext cx="2108400" cy="6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55" name="Google Shape;255;p25"/>
          <p:cNvSpPr txBox="1">
            <a:spLocks noGrp="1"/>
          </p:cNvSpPr>
          <p:nvPr>
            <p:ph type="title" idx="2"/>
          </p:nvPr>
        </p:nvSpPr>
        <p:spPr>
          <a:xfrm>
            <a:off x="3517800" y="1204831"/>
            <a:ext cx="2108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6" name="Google Shape;256;p25"/>
          <p:cNvSpPr txBox="1">
            <a:spLocks noGrp="1"/>
          </p:cNvSpPr>
          <p:nvPr>
            <p:ph type="subTitle" idx="3"/>
          </p:nvPr>
        </p:nvSpPr>
        <p:spPr>
          <a:xfrm>
            <a:off x="3517800" y="3774806"/>
            <a:ext cx="2108400" cy="6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57" name="Google Shape;257;p25"/>
          <p:cNvSpPr txBox="1">
            <a:spLocks noGrp="1"/>
          </p:cNvSpPr>
          <p:nvPr>
            <p:ph type="title" idx="4"/>
          </p:nvPr>
        </p:nvSpPr>
        <p:spPr>
          <a:xfrm>
            <a:off x="6320302" y="1204831"/>
            <a:ext cx="2108400" cy="527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8" name="Google Shape;258;p25"/>
          <p:cNvSpPr txBox="1">
            <a:spLocks noGrp="1"/>
          </p:cNvSpPr>
          <p:nvPr>
            <p:ph type="subTitle" idx="5"/>
          </p:nvPr>
        </p:nvSpPr>
        <p:spPr>
          <a:xfrm>
            <a:off x="6320302" y="3774806"/>
            <a:ext cx="2108400" cy="63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59" name="Google Shape;259;p25"/>
          <p:cNvSpPr txBox="1">
            <a:spLocks noGrp="1"/>
          </p:cNvSpPr>
          <p:nvPr>
            <p:ph type="title" idx="6"/>
          </p:nvPr>
        </p:nvSpPr>
        <p:spPr>
          <a:xfrm>
            <a:off x="319325" y="411175"/>
            <a:ext cx="8505300" cy="56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0" name="Google Shape;260;p25"/>
          <p:cNvSpPr txBox="1">
            <a:spLocks noGrp="1"/>
          </p:cNvSpPr>
          <p:nvPr>
            <p:ph type="subTitle" idx="7"/>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61" name="Google Shape;261;p25"/>
          <p:cNvSpPr txBox="1">
            <a:spLocks noGrp="1"/>
          </p:cNvSpPr>
          <p:nvPr>
            <p:ph type="subTitle" idx="8"/>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62" name="Google Shape;262;p25"/>
          <p:cNvSpPr/>
          <p:nvPr/>
        </p:nvSpPr>
        <p:spPr>
          <a:xfrm flipH="1">
            <a:off x="153757"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5"/>
          <p:cNvSpPr/>
          <p:nvPr/>
        </p:nvSpPr>
        <p:spPr>
          <a:xfrm flipH="1">
            <a:off x="8659082"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bg>
      <p:bgPr>
        <a:solidFill>
          <a:schemeClr val="lt1"/>
        </a:solidFill>
        <a:effectLst/>
      </p:bgPr>
    </p:bg>
    <p:spTree>
      <p:nvGrpSpPr>
        <p:cNvPr id="1" name="Shape 264"/>
        <p:cNvGrpSpPr/>
        <p:nvPr/>
      </p:nvGrpSpPr>
      <p:grpSpPr>
        <a:xfrm>
          <a:off x="0" y="0"/>
          <a:ext cx="0" cy="0"/>
          <a:chOff x="0" y="0"/>
          <a:chExt cx="0" cy="0"/>
        </a:xfrm>
      </p:grpSpPr>
      <p:pic>
        <p:nvPicPr>
          <p:cNvPr id="265" name="Google Shape;265;p26"/>
          <p:cNvPicPr preferRelativeResize="0"/>
          <p:nvPr/>
        </p:nvPicPr>
        <p:blipFill rotWithShape="1">
          <a:blip r:embed="rId2">
            <a:alphaModFix/>
          </a:blip>
          <a:srcRect l="447" b="74032"/>
          <a:stretch/>
        </p:blipFill>
        <p:spPr>
          <a:xfrm>
            <a:off x="0" y="3807900"/>
            <a:ext cx="9156600" cy="1343574"/>
          </a:xfrm>
          <a:prstGeom prst="rect">
            <a:avLst/>
          </a:prstGeom>
          <a:noFill/>
          <a:ln>
            <a:noFill/>
          </a:ln>
        </p:spPr>
      </p:pic>
      <p:sp>
        <p:nvSpPr>
          <p:cNvPr id="266" name="Google Shape;266;p26"/>
          <p:cNvSpPr/>
          <p:nvPr/>
        </p:nvSpPr>
        <p:spPr>
          <a:xfrm>
            <a:off x="971500" y="4603500"/>
            <a:ext cx="1596000" cy="15960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6"/>
          <p:cNvSpPr/>
          <p:nvPr/>
        </p:nvSpPr>
        <p:spPr>
          <a:xfrm>
            <a:off x="3774000" y="4603500"/>
            <a:ext cx="1596000" cy="15960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6"/>
          <p:cNvSpPr/>
          <p:nvPr/>
        </p:nvSpPr>
        <p:spPr>
          <a:xfrm>
            <a:off x="6576500" y="4603500"/>
            <a:ext cx="1596000" cy="15960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69" name="Google Shape;269;p26"/>
          <p:cNvCxnSpPr/>
          <p:nvPr/>
        </p:nvCxnSpPr>
        <p:spPr>
          <a:xfrm>
            <a:off x="319350" y="411175"/>
            <a:ext cx="0" cy="4740300"/>
          </a:xfrm>
          <a:prstGeom prst="straightConnector1">
            <a:avLst/>
          </a:prstGeom>
          <a:noFill/>
          <a:ln w="9525" cap="flat" cmpd="sng">
            <a:solidFill>
              <a:schemeClr val="dk1"/>
            </a:solidFill>
            <a:prstDash val="solid"/>
            <a:round/>
            <a:headEnd type="none" w="med" len="med"/>
            <a:tailEnd type="none" w="med" len="med"/>
          </a:ln>
        </p:spPr>
      </p:cxnSp>
      <p:cxnSp>
        <p:nvCxnSpPr>
          <p:cNvPr id="270" name="Google Shape;270;p26"/>
          <p:cNvCxnSpPr/>
          <p:nvPr/>
        </p:nvCxnSpPr>
        <p:spPr>
          <a:xfrm>
            <a:off x="8824675"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271" name="Google Shape;271;p26"/>
          <p:cNvSpPr/>
          <p:nvPr/>
        </p:nvSpPr>
        <p:spPr>
          <a:xfrm flipH="1">
            <a:off x="153757"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6"/>
          <p:cNvSpPr/>
          <p:nvPr/>
        </p:nvSpPr>
        <p:spPr>
          <a:xfrm flipH="1">
            <a:off x="8659082"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6"/>
          <p:cNvSpPr txBox="1">
            <a:spLocks noGrp="1"/>
          </p:cNvSpPr>
          <p:nvPr>
            <p:ph type="title"/>
          </p:nvPr>
        </p:nvSpPr>
        <p:spPr>
          <a:xfrm>
            <a:off x="1097775" y="1437950"/>
            <a:ext cx="1786800" cy="48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4" name="Google Shape;274;p26"/>
          <p:cNvSpPr txBox="1">
            <a:spLocks noGrp="1"/>
          </p:cNvSpPr>
          <p:nvPr>
            <p:ph type="subTitle" idx="1"/>
          </p:nvPr>
        </p:nvSpPr>
        <p:spPr>
          <a:xfrm>
            <a:off x="1097775" y="1922150"/>
            <a:ext cx="1786800" cy="76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75" name="Google Shape;275;p26"/>
          <p:cNvSpPr txBox="1">
            <a:spLocks noGrp="1"/>
          </p:cNvSpPr>
          <p:nvPr>
            <p:ph type="title" idx="2"/>
          </p:nvPr>
        </p:nvSpPr>
        <p:spPr>
          <a:xfrm>
            <a:off x="3678600" y="1437950"/>
            <a:ext cx="1786800" cy="48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6" name="Google Shape;276;p26"/>
          <p:cNvSpPr txBox="1">
            <a:spLocks noGrp="1"/>
          </p:cNvSpPr>
          <p:nvPr>
            <p:ph type="subTitle" idx="3"/>
          </p:nvPr>
        </p:nvSpPr>
        <p:spPr>
          <a:xfrm>
            <a:off x="3678600" y="1922150"/>
            <a:ext cx="1786800" cy="76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77" name="Google Shape;277;p26"/>
          <p:cNvSpPr txBox="1">
            <a:spLocks noGrp="1"/>
          </p:cNvSpPr>
          <p:nvPr>
            <p:ph type="title" idx="4"/>
          </p:nvPr>
        </p:nvSpPr>
        <p:spPr>
          <a:xfrm>
            <a:off x="6259426" y="1437950"/>
            <a:ext cx="1786800" cy="48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8" name="Google Shape;278;p26"/>
          <p:cNvSpPr txBox="1">
            <a:spLocks noGrp="1"/>
          </p:cNvSpPr>
          <p:nvPr>
            <p:ph type="subTitle" idx="5"/>
          </p:nvPr>
        </p:nvSpPr>
        <p:spPr>
          <a:xfrm>
            <a:off x="6259425" y="1922150"/>
            <a:ext cx="1786800" cy="762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latin typeface="Open Sans"/>
                <a:ea typeface="Open Sans"/>
                <a:cs typeface="Open Sans"/>
                <a:sym typeface="Open Sans"/>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79" name="Google Shape;279;p26"/>
          <p:cNvSpPr txBox="1">
            <a:spLocks noGrp="1"/>
          </p:cNvSpPr>
          <p:nvPr>
            <p:ph type="title" idx="6"/>
          </p:nvPr>
        </p:nvSpPr>
        <p:spPr>
          <a:xfrm>
            <a:off x="319325" y="411175"/>
            <a:ext cx="8505300" cy="56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80" name="Google Shape;280;p26"/>
          <p:cNvSpPr txBox="1">
            <a:spLocks noGrp="1"/>
          </p:cNvSpPr>
          <p:nvPr>
            <p:ph type="subTitle" idx="7"/>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81" name="Google Shape;281;p26"/>
          <p:cNvSpPr txBox="1">
            <a:spLocks noGrp="1"/>
          </p:cNvSpPr>
          <p:nvPr>
            <p:ph type="subTitle" idx="8"/>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lt1"/>
        </a:solidFill>
        <a:effectLst/>
      </p:bgPr>
    </p:bg>
    <p:spTree>
      <p:nvGrpSpPr>
        <p:cNvPr id="1" name="Shape 282"/>
        <p:cNvGrpSpPr/>
        <p:nvPr/>
      </p:nvGrpSpPr>
      <p:grpSpPr>
        <a:xfrm>
          <a:off x="0" y="0"/>
          <a:ext cx="0" cy="0"/>
          <a:chOff x="0" y="0"/>
          <a:chExt cx="0" cy="0"/>
        </a:xfrm>
      </p:grpSpPr>
      <p:pic>
        <p:nvPicPr>
          <p:cNvPr id="283" name="Google Shape;283;p27"/>
          <p:cNvPicPr preferRelativeResize="0"/>
          <p:nvPr/>
        </p:nvPicPr>
        <p:blipFill rotWithShape="1">
          <a:blip r:embed="rId2">
            <a:alphaModFix/>
          </a:blip>
          <a:srcRect l="8118" t="60645" r="47616"/>
          <a:stretch/>
        </p:blipFill>
        <p:spPr>
          <a:xfrm>
            <a:off x="319325" y="3063025"/>
            <a:ext cx="4252651" cy="2087551"/>
          </a:xfrm>
          <a:prstGeom prst="rect">
            <a:avLst/>
          </a:prstGeom>
          <a:noFill/>
          <a:ln>
            <a:noFill/>
          </a:ln>
        </p:spPr>
      </p:pic>
      <p:pic>
        <p:nvPicPr>
          <p:cNvPr id="284" name="Google Shape;284;p27"/>
          <p:cNvPicPr preferRelativeResize="0"/>
          <p:nvPr/>
        </p:nvPicPr>
        <p:blipFill rotWithShape="1">
          <a:blip r:embed="rId2">
            <a:alphaModFix/>
          </a:blip>
          <a:srcRect l="8118" t="60645" r="47616"/>
          <a:stretch/>
        </p:blipFill>
        <p:spPr>
          <a:xfrm>
            <a:off x="4572000" y="975475"/>
            <a:ext cx="4252651" cy="2087551"/>
          </a:xfrm>
          <a:prstGeom prst="rect">
            <a:avLst/>
          </a:prstGeom>
          <a:noFill/>
          <a:ln>
            <a:noFill/>
          </a:ln>
        </p:spPr>
      </p:pic>
      <p:sp>
        <p:nvSpPr>
          <p:cNvPr id="285" name="Google Shape;285;p27"/>
          <p:cNvSpPr/>
          <p:nvPr/>
        </p:nvSpPr>
        <p:spPr>
          <a:xfrm flipH="1">
            <a:off x="153757" y="1213868"/>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7"/>
          <p:cNvSpPr/>
          <p:nvPr/>
        </p:nvSpPr>
        <p:spPr>
          <a:xfrm flipH="1">
            <a:off x="8659082" y="4420168"/>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7" name="Google Shape;287;p27"/>
          <p:cNvCxnSpPr/>
          <p:nvPr/>
        </p:nvCxnSpPr>
        <p:spPr>
          <a:xfrm>
            <a:off x="319350" y="411175"/>
            <a:ext cx="0" cy="4740300"/>
          </a:xfrm>
          <a:prstGeom prst="straightConnector1">
            <a:avLst/>
          </a:prstGeom>
          <a:noFill/>
          <a:ln w="9525" cap="flat" cmpd="sng">
            <a:solidFill>
              <a:schemeClr val="dk1"/>
            </a:solidFill>
            <a:prstDash val="solid"/>
            <a:round/>
            <a:headEnd type="none" w="med" len="med"/>
            <a:tailEnd type="none" w="med" len="med"/>
          </a:ln>
        </p:spPr>
      </p:cxnSp>
      <p:cxnSp>
        <p:nvCxnSpPr>
          <p:cNvPr id="288" name="Google Shape;288;p27"/>
          <p:cNvCxnSpPr/>
          <p:nvPr/>
        </p:nvCxnSpPr>
        <p:spPr>
          <a:xfrm>
            <a:off x="8824675"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289" name="Google Shape;289;p27"/>
          <p:cNvSpPr txBox="1">
            <a:spLocks noGrp="1"/>
          </p:cNvSpPr>
          <p:nvPr>
            <p:ph type="title"/>
          </p:nvPr>
        </p:nvSpPr>
        <p:spPr>
          <a:xfrm>
            <a:off x="1422225" y="1256877"/>
            <a:ext cx="2055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0" name="Google Shape;290;p27"/>
          <p:cNvSpPr txBox="1">
            <a:spLocks noGrp="1"/>
          </p:cNvSpPr>
          <p:nvPr>
            <p:ph type="subTitle" idx="1"/>
          </p:nvPr>
        </p:nvSpPr>
        <p:spPr>
          <a:xfrm>
            <a:off x="1293525" y="1784577"/>
            <a:ext cx="2313000" cy="86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1" name="Google Shape;291;p27"/>
          <p:cNvSpPr txBox="1">
            <a:spLocks noGrp="1"/>
          </p:cNvSpPr>
          <p:nvPr>
            <p:ph type="title" idx="2"/>
          </p:nvPr>
        </p:nvSpPr>
        <p:spPr>
          <a:xfrm>
            <a:off x="5830198" y="1256889"/>
            <a:ext cx="2055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4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a:endParaRPr/>
          </a:p>
        </p:txBody>
      </p:sp>
      <p:sp>
        <p:nvSpPr>
          <p:cNvPr id="292" name="Google Shape;292;p27"/>
          <p:cNvSpPr txBox="1">
            <a:spLocks noGrp="1"/>
          </p:cNvSpPr>
          <p:nvPr>
            <p:ph type="subTitle" idx="3"/>
          </p:nvPr>
        </p:nvSpPr>
        <p:spPr>
          <a:xfrm>
            <a:off x="5701550" y="1784589"/>
            <a:ext cx="2313000" cy="86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93" name="Google Shape;293;p27"/>
          <p:cNvSpPr txBox="1">
            <a:spLocks noGrp="1"/>
          </p:cNvSpPr>
          <p:nvPr>
            <p:ph type="title" idx="4"/>
          </p:nvPr>
        </p:nvSpPr>
        <p:spPr>
          <a:xfrm>
            <a:off x="1406200" y="3345714"/>
            <a:ext cx="2055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400">
                <a:solidFill>
                  <a:schemeClr val="lt1"/>
                </a:solidFill>
              </a:defRPr>
            </a:lvl1pPr>
            <a:lvl2pPr lvl="1" algn="ctr" rtl="0">
              <a:spcBef>
                <a:spcPts val="0"/>
              </a:spcBef>
              <a:spcAft>
                <a:spcPts val="0"/>
              </a:spcAft>
              <a:buClr>
                <a:schemeClr val="lt1"/>
              </a:buClr>
              <a:buSzPts val="2500"/>
              <a:buNone/>
              <a:defRPr sz="2500">
                <a:solidFill>
                  <a:schemeClr val="lt1"/>
                </a:solidFill>
              </a:defRPr>
            </a:lvl2pPr>
            <a:lvl3pPr lvl="2" algn="ctr" rtl="0">
              <a:spcBef>
                <a:spcPts val="0"/>
              </a:spcBef>
              <a:spcAft>
                <a:spcPts val="0"/>
              </a:spcAft>
              <a:buClr>
                <a:schemeClr val="lt1"/>
              </a:buClr>
              <a:buSzPts val="2500"/>
              <a:buNone/>
              <a:defRPr sz="2500">
                <a:solidFill>
                  <a:schemeClr val="lt1"/>
                </a:solidFill>
              </a:defRPr>
            </a:lvl3pPr>
            <a:lvl4pPr lvl="3" algn="ctr" rtl="0">
              <a:spcBef>
                <a:spcPts val="0"/>
              </a:spcBef>
              <a:spcAft>
                <a:spcPts val="0"/>
              </a:spcAft>
              <a:buClr>
                <a:schemeClr val="lt1"/>
              </a:buClr>
              <a:buSzPts val="2500"/>
              <a:buNone/>
              <a:defRPr sz="2500">
                <a:solidFill>
                  <a:schemeClr val="lt1"/>
                </a:solidFill>
              </a:defRPr>
            </a:lvl4pPr>
            <a:lvl5pPr lvl="4" algn="ctr" rtl="0">
              <a:spcBef>
                <a:spcPts val="0"/>
              </a:spcBef>
              <a:spcAft>
                <a:spcPts val="0"/>
              </a:spcAft>
              <a:buClr>
                <a:schemeClr val="lt1"/>
              </a:buClr>
              <a:buSzPts val="2500"/>
              <a:buNone/>
              <a:defRPr sz="2500">
                <a:solidFill>
                  <a:schemeClr val="lt1"/>
                </a:solidFill>
              </a:defRPr>
            </a:lvl5pPr>
            <a:lvl6pPr lvl="5" algn="ctr" rtl="0">
              <a:spcBef>
                <a:spcPts val="0"/>
              </a:spcBef>
              <a:spcAft>
                <a:spcPts val="0"/>
              </a:spcAft>
              <a:buClr>
                <a:schemeClr val="lt1"/>
              </a:buClr>
              <a:buSzPts val="2500"/>
              <a:buNone/>
              <a:defRPr sz="2500">
                <a:solidFill>
                  <a:schemeClr val="lt1"/>
                </a:solidFill>
              </a:defRPr>
            </a:lvl6pPr>
            <a:lvl7pPr lvl="6" algn="ctr" rtl="0">
              <a:spcBef>
                <a:spcPts val="0"/>
              </a:spcBef>
              <a:spcAft>
                <a:spcPts val="0"/>
              </a:spcAft>
              <a:buClr>
                <a:schemeClr val="lt1"/>
              </a:buClr>
              <a:buSzPts val="2500"/>
              <a:buNone/>
              <a:defRPr sz="2500">
                <a:solidFill>
                  <a:schemeClr val="lt1"/>
                </a:solidFill>
              </a:defRPr>
            </a:lvl7pPr>
            <a:lvl8pPr lvl="7" algn="ctr" rtl="0">
              <a:spcBef>
                <a:spcPts val="0"/>
              </a:spcBef>
              <a:spcAft>
                <a:spcPts val="0"/>
              </a:spcAft>
              <a:buClr>
                <a:schemeClr val="lt1"/>
              </a:buClr>
              <a:buSzPts val="2500"/>
              <a:buNone/>
              <a:defRPr sz="2500">
                <a:solidFill>
                  <a:schemeClr val="lt1"/>
                </a:solidFill>
              </a:defRPr>
            </a:lvl8pPr>
            <a:lvl9pPr lvl="8" algn="ctr" rtl="0">
              <a:spcBef>
                <a:spcPts val="0"/>
              </a:spcBef>
              <a:spcAft>
                <a:spcPts val="0"/>
              </a:spcAft>
              <a:buClr>
                <a:schemeClr val="lt1"/>
              </a:buClr>
              <a:buSzPts val="2500"/>
              <a:buNone/>
              <a:defRPr sz="2500">
                <a:solidFill>
                  <a:schemeClr val="lt1"/>
                </a:solidFill>
              </a:defRPr>
            </a:lvl9pPr>
          </a:lstStyle>
          <a:p>
            <a:endParaRPr/>
          </a:p>
        </p:txBody>
      </p:sp>
      <p:sp>
        <p:nvSpPr>
          <p:cNvPr id="294" name="Google Shape;294;p27"/>
          <p:cNvSpPr txBox="1">
            <a:spLocks noGrp="1"/>
          </p:cNvSpPr>
          <p:nvPr>
            <p:ph type="subTitle" idx="5"/>
          </p:nvPr>
        </p:nvSpPr>
        <p:spPr>
          <a:xfrm>
            <a:off x="1277500" y="3873414"/>
            <a:ext cx="2313000" cy="86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95" name="Google Shape;295;p27"/>
          <p:cNvSpPr txBox="1">
            <a:spLocks noGrp="1"/>
          </p:cNvSpPr>
          <p:nvPr>
            <p:ph type="title" idx="6"/>
          </p:nvPr>
        </p:nvSpPr>
        <p:spPr>
          <a:xfrm>
            <a:off x="5830198" y="3345714"/>
            <a:ext cx="2055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4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96" name="Google Shape;296;p27"/>
          <p:cNvSpPr txBox="1">
            <a:spLocks noGrp="1"/>
          </p:cNvSpPr>
          <p:nvPr>
            <p:ph type="subTitle" idx="7"/>
          </p:nvPr>
        </p:nvSpPr>
        <p:spPr>
          <a:xfrm>
            <a:off x="5701550" y="3873414"/>
            <a:ext cx="2313000" cy="86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7" name="Google Shape;297;p27"/>
          <p:cNvSpPr txBox="1">
            <a:spLocks noGrp="1"/>
          </p:cNvSpPr>
          <p:nvPr>
            <p:ph type="title" idx="8"/>
          </p:nvPr>
        </p:nvSpPr>
        <p:spPr>
          <a:xfrm>
            <a:off x="319325" y="411175"/>
            <a:ext cx="8505300" cy="56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8" name="Google Shape;298;p27"/>
          <p:cNvSpPr txBox="1">
            <a:spLocks noGrp="1"/>
          </p:cNvSpPr>
          <p:nvPr>
            <p:ph type="subTitle" idx="9"/>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99" name="Google Shape;299;p27"/>
          <p:cNvSpPr txBox="1">
            <a:spLocks noGrp="1"/>
          </p:cNvSpPr>
          <p:nvPr>
            <p:ph type="subTitle" idx="13"/>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cxnSp>
        <p:nvCxnSpPr>
          <p:cNvPr id="300" name="Google Shape;300;p27"/>
          <p:cNvCxnSpPr/>
          <p:nvPr/>
        </p:nvCxnSpPr>
        <p:spPr>
          <a:xfrm>
            <a:off x="4571975" y="975475"/>
            <a:ext cx="0" cy="41673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umbers and text">
  <p:cSld name="BLANK_1_1_1_1_1_1">
    <p:bg>
      <p:bgPr>
        <a:blipFill>
          <a:blip r:embed="rId2">
            <a:alphaModFix/>
          </a:blip>
          <a:stretch>
            <a:fillRect/>
          </a:stretch>
        </a:blipFill>
        <a:effectLst/>
      </p:bgPr>
    </p:bg>
    <p:spTree>
      <p:nvGrpSpPr>
        <p:cNvPr id="1" name="Shape 321"/>
        <p:cNvGrpSpPr/>
        <p:nvPr/>
      </p:nvGrpSpPr>
      <p:grpSpPr>
        <a:xfrm>
          <a:off x="0" y="0"/>
          <a:ext cx="0" cy="0"/>
          <a:chOff x="0" y="0"/>
          <a:chExt cx="0" cy="0"/>
        </a:xfrm>
      </p:grpSpPr>
      <p:sp>
        <p:nvSpPr>
          <p:cNvPr id="322" name="Google Shape;322;p29"/>
          <p:cNvSpPr/>
          <p:nvPr/>
        </p:nvSpPr>
        <p:spPr>
          <a:xfrm>
            <a:off x="1596675" y="-346575"/>
            <a:ext cx="5950800" cy="59508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9"/>
          <p:cNvSpPr/>
          <p:nvPr/>
        </p:nvSpPr>
        <p:spPr>
          <a:xfrm>
            <a:off x="-4729850" y="-170825"/>
            <a:ext cx="5599200" cy="5599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9"/>
          <p:cNvSpPr/>
          <p:nvPr/>
        </p:nvSpPr>
        <p:spPr>
          <a:xfrm>
            <a:off x="8274700" y="-170825"/>
            <a:ext cx="5599200" cy="5599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9"/>
          <p:cNvSpPr/>
          <p:nvPr/>
        </p:nvSpPr>
        <p:spPr>
          <a:xfrm flipH="1">
            <a:off x="719996" y="3941950"/>
            <a:ext cx="597554" cy="661544"/>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9"/>
          <p:cNvSpPr/>
          <p:nvPr/>
        </p:nvSpPr>
        <p:spPr>
          <a:xfrm flipH="1">
            <a:off x="7826446" y="540000"/>
            <a:ext cx="597554" cy="661544"/>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9"/>
          <p:cNvSpPr txBox="1">
            <a:spLocks noGrp="1"/>
          </p:cNvSpPr>
          <p:nvPr>
            <p:ph type="title" hasCustomPrompt="1"/>
          </p:nvPr>
        </p:nvSpPr>
        <p:spPr>
          <a:xfrm>
            <a:off x="2225825" y="844800"/>
            <a:ext cx="4692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6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28" name="Google Shape;328;p29"/>
          <p:cNvSpPr txBox="1">
            <a:spLocks noGrp="1"/>
          </p:cNvSpPr>
          <p:nvPr>
            <p:ph type="subTitle" idx="1"/>
          </p:nvPr>
        </p:nvSpPr>
        <p:spPr>
          <a:xfrm>
            <a:off x="2225825" y="1520701"/>
            <a:ext cx="4692300" cy="32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9" name="Google Shape;329;p29"/>
          <p:cNvSpPr txBox="1">
            <a:spLocks noGrp="1"/>
          </p:cNvSpPr>
          <p:nvPr>
            <p:ph type="title" idx="2" hasCustomPrompt="1"/>
          </p:nvPr>
        </p:nvSpPr>
        <p:spPr>
          <a:xfrm>
            <a:off x="2225825" y="2148545"/>
            <a:ext cx="4692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6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30" name="Google Shape;330;p29"/>
          <p:cNvSpPr txBox="1">
            <a:spLocks noGrp="1"/>
          </p:cNvSpPr>
          <p:nvPr>
            <p:ph type="subTitle" idx="3"/>
          </p:nvPr>
        </p:nvSpPr>
        <p:spPr>
          <a:xfrm>
            <a:off x="2225825" y="2824513"/>
            <a:ext cx="4692300" cy="32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1" name="Google Shape;331;p29"/>
          <p:cNvSpPr txBox="1">
            <a:spLocks noGrp="1"/>
          </p:cNvSpPr>
          <p:nvPr>
            <p:ph type="title" idx="4" hasCustomPrompt="1"/>
          </p:nvPr>
        </p:nvSpPr>
        <p:spPr>
          <a:xfrm>
            <a:off x="2225825" y="3452290"/>
            <a:ext cx="46923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4600">
                <a:solidFill>
                  <a:schemeClr val="lt1"/>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332" name="Google Shape;332;p29"/>
          <p:cNvSpPr txBox="1">
            <a:spLocks noGrp="1"/>
          </p:cNvSpPr>
          <p:nvPr>
            <p:ph type="subTitle" idx="5"/>
          </p:nvPr>
        </p:nvSpPr>
        <p:spPr>
          <a:xfrm>
            <a:off x="2225825" y="4128325"/>
            <a:ext cx="4692300" cy="32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33" name="Google Shape;333;p29"/>
          <p:cNvSpPr txBox="1">
            <a:spLocks noGrp="1"/>
          </p:cNvSpPr>
          <p:nvPr>
            <p:ph type="subTitle" idx="6"/>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34" name="Google Shape;334;p29"/>
          <p:cNvSpPr txBox="1">
            <a:spLocks noGrp="1"/>
          </p:cNvSpPr>
          <p:nvPr>
            <p:ph type="subTitle" idx="7"/>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hanks">
  <p:cSld name="BLANK_1_1_1_1_1_1_2">
    <p:bg>
      <p:bgPr>
        <a:blipFill>
          <a:blip r:embed="rId2">
            <a:alphaModFix/>
          </a:blip>
          <a:stretch>
            <a:fillRect/>
          </a:stretch>
        </a:blipFill>
        <a:effectLst/>
      </p:bgPr>
    </p:bg>
    <p:spTree>
      <p:nvGrpSpPr>
        <p:cNvPr id="1" name="Shape 335"/>
        <p:cNvGrpSpPr/>
        <p:nvPr/>
      </p:nvGrpSpPr>
      <p:grpSpPr>
        <a:xfrm>
          <a:off x="0" y="0"/>
          <a:ext cx="0" cy="0"/>
          <a:chOff x="0" y="0"/>
          <a:chExt cx="0" cy="0"/>
        </a:xfrm>
      </p:grpSpPr>
      <p:sp>
        <p:nvSpPr>
          <p:cNvPr id="336" name="Google Shape;336;p30"/>
          <p:cNvSpPr/>
          <p:nvPr/>
        </p:nvSpPr>
        <p:spPr>
          <a:xfrm>
            <a:off x="-3082775" y="139500"/>
            <a:ext cx="4978500" cy="4978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0"/>
          <p:cNvSpPr/>
          <p:nvPr/>
        </p:nvSpPr>
        <p:spPr>
          <a:xfrm>
            <a:off x="7081550" y="139525"/>
            <a:ext cx="4978500" cy="4978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0"/>
          <p:cNvSpPr/>
          <p:nvPr/>
        </p:nvSpPr>
        <p:spPr>
          <a:xfrm flipH="1">
            <a:off x="153757" y="2388418"/>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0"/>
          <p:cNvSpPr/>
          <p:nvPr/>
        </p:nvSpPr>
        <p:spPr>
          <a:xfrm flipH="1">
            <a:off x="8659082" y="2388418"/>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0" name="Google Shape;340;p30"/>
          <p:cNvCxnSpPr/>
          <p:nvPr/>
        </p:nvCxnSpPr>
        <p:spPr>
          <a:xfrm>
            <a:off x="319350" y="7975"/>
            <a:ext cx="0" cy="5143500"/>
          </a:xfrm>
          <a:prstGeom prst="straightConnector1">
            <a:avLst/>
          </a:prstGeom>
          <a:noFill/>
          <a:ln w="9525" cap="flat" cmpd="sng">
            <a:solidFill>
              <a:schemeClr val="lt1"/>
            </a:solidFill>
            <a:prstDash val="solid"/>
            <a:round/>
            <a:headEnd type="none" w="med" len="med"/>
            <a:tailEnd type="none" w="med" len="med"/>
          </a:ln>
        </p:spPr>
      </p:cxnSp>
      <p:cxnSp>
        <p:nvCxnSpPr>
          <p:cNvPr id="341" name="Google Shape;341;p30"/>
          <p:cNvCxnSpPr/>
          <p:nvPr/>
        </p:nvCxnSpPr>
        <p:spPr>
          <a:xfrm>
            <a:off x="8824675" y="-167850"/>
            <a:ext cx="0" cy="5143500"/>
          </a:xfrm>
          <a:prstGeom prst="straightConnector1">
            <a:avLst/>
          </a:prstGeom>
          <a:noFill/>
          <a:ln w="9525" cap="flat" cmpd="sng">
            <a:solidFill>
              <a:schemeClr val="lt1"/>
            </a:solidFill>
            <a:prstDash val="solid"/>
            <a:round/>
            <a:headEnd type="none" w="med" len="med"/>
            <a:tailEnd type="none" w="med" len="med"/>
          </a:ln>
        </p:spPr>
      </p:cxnSp>
      <p:sp>
        <p:nvSpPr>
          <p:cNvPr id="342" name="Google Shape;342;p30"/>
          <p:cNvSpPr txBox="1">
            <a:spLocks noGrp="1"/>
          </p:cNvSpPr>
          <p:nvPr>
            <p:ph type="ctrTitle"/>
          </p:nvPr>
        </p:nvSpPr>
        <p:spPr>
          <a:xfrm>
            <a:off x="2429950" y="540000"/>
            <a:ext cx="4284000" cy="9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200"/>
              <a:buNone/>
              <a:defRPr sz="5800">
                <a:solidFill>
                  <a:schemeClr val="l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43" name="Google Shape;343;p30"/>
          <p:cNvSpPr txBox="1">
            <a:spLocks noGrp="1"/>
          </p:cNvSpPr>
          <p:nvPr>
            <p:ph type="subTitle" idx="1"/>
          </p:nvPr>
        </p:nvSpPr>
        <p:spPr>
          <a:xfrm>
            <a:off x="2424775" y="1537789"/>
            <a:ext cx="4293900" cy="882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1"/>
              </a:buClr>
              <a:buSzPts val="14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344" name="Google Shape;344;p30"/>
          <p:cNvSpPr txBox="1"/>
          <p:nvPr/>
        </p:nvSpPr>
        <p:spPr>
          <a:xfrm>
            <a:off x="1841413" y="3527450"/>
            <a:ext cx="5461200" cy="6156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fr" sz="1200" b="1">
                <a:solidFill>
                  <a:schemeClr val="lt1"/>
                </a:solidFill>
                <a:latin typeface="Overpass"/>
                <a:ea typeface="Overpass"/>
                <a:cs typeface="Overpass"/>
                <a:sym typeface="Overpass"/>
              </a:rPr>
              <a:t>CRÉDITS: </a:t>
            </a:r>
            <a:r>
              <a:rPr lang="fr" sz="1200">
                <a:solidFill>
                  <a:schemeClr val="lt1"/>
                </a:solidFill>
                <a:latin typeface="Overpass"/>
                <a:ea typeface="Overpass"/>
                <a:cs typeface="Overpass"/>
                <a:sym typeface="Overpass"/>
              </a:rPr>
              <a:t>Ce modèle de présentation a été créé par </a:t>
            </a:r>
            <a:r>
              <a:rPr lang="fr" sz="1200" b="1">
                <a:solidFill>
                  <a:schemeClr val="lt1"/>
                </a:solidFill>
                <a:uFill>
                  <a:noFill/>
                </a:uFill>
                <a:latin typeface="Overpass"/>
                <a:ea typeface="Overpass"/>
                <a:cs typeface="Overpass"/>
                <a:sym typeface="Overpass"/>
                <a:hlinkClick r:id="rId3">
                  <a:extLst>
                    <a:ext uri="{A12FA001-AC4F-418D-AE19-62706E023703}">
                      <ahyp:hlinkClr xmlns:ahyp="http://schemas.microsoft.com/office/drawing/2018/hyperlinkcolor" xmlns="" val="tx"/>
                    </a:ext>
                  </a:extLst>
                </a:hlinkClick>
              </a:rPr>
              <a:t>Slidesgo</a:t>
            </a:r>
            <a:r>
              <a:rPr lang="fr" sz="1200">
                <a:solidFill>
                  <a:schemeClr val="lt1"/>
                </a:solidFill>
                <a:latin typeface="Overpass"/>
                <a:ea typeface="Overpass"/>
                <a:cs typeface="Overpass"/>
                <a:sym typeface="Overpass"/>
              </a:rPr>
              <a:t>, comprenant des icônes de </a:t>
            </a:r>
            <a:r>
              <a:rPr lang="fr" sz="1200" b="1">
                <a:solidFill>
                  <a:schemeClr val="lt1"/>
                </a:solidFill>
                <a:uFill>
                  <a:noFill/>
                </a:uFill>
                <a:latin typeface="Overpass"/>
                <a:ea typeface="Overpass"/>
                <a:cs typeface="Overpass"/>
                <a:sym typeface="Overpass"/>
                <a:hlinkClick r:id="rId4">
                  <a:extLst>
                    <a:ext uri="{A12FA001-AC4F-418D-AE19-62706E023703}">
                      <ahyp:hlinkClr xmlns:ahyp="http://schemas.microsoft.com/office/drawing/2018/hyperlinkcolor" xmlns="" val="tx"/>
                    </a:ext>
                  </a:extLst>
                </a:hlinkClick>
              </a:rPr>
              <a:t>Flaticon</a:t>
            </a:r>
            <a:r>
              <a:rPr lang="fr" sz="1200">
                <a:solidFill>
                  <a:schemeClr val="lt1"/>
                </a:solidFill>
                <a:latin typeface="Overpass"/>
                <a:ea typeface="Overpass"/>
                <a:cs typeface="Overpass"/>
                <a:sym typeface="Overpass"/>
              </a:rPr>
              <a:t>, des infographies et des images de </a:t>
            </a:r>
            <a:r>
              <a:rPr lang="fr" sz="1200" b="1">
                <a:solidFill>
                  <a:schemeClr val="lt1"/>
                </a:solidFill>
                <a:uFill>
                  <a:noFill/>
                </a:uFill>
                <a:latin typeface="Overpass"/>
                <a:ea typeface="Overpass"/>
                <a:cs typeface="Overpass"/>
                <a:sym typeface="Overpass"/>
                <a:hlinkClick r:id="rId5">
                  <a:extLst>
                    <a:ext uri="{A12FA001-AC4F-418D-AE19-62706E023703}">
                      <ahyp:hlinkClr xmlns:ahyp="http://schemas.microsoft.com/office/drawing/2018/hyperlinkcolor" xmlns="" val="tx"/>
                    </a:ext>
                  </a:extLst>
                </a:hlinkClick>
              </a:rPr>
              <a:t>Freepik</a:t>
            </a:r>
            <a:r>
              <a:rPr lang="fr" sz="1200">
                <a:solidFill>
                  <a:schemeClr val="lt1"/>
                </a:solidFill>
                <a:latin typeface="Overpass"/>
                <a:ea typeface="Overpass"/>
                <a:cs typeface="Overpass"/>
                <a:sym typeface="Overpass"/>
              </a:rPr>
              <a:t> </a:t>
            </a:r>
            <a:endParaRPr b="1">
              <a:solidFill>
                <a:schemeClr val="lt1"/>
              </a:solidFill>
              <a:latin typeface="Overpass"/>
              <a:ea typeface="Overpass"/>
              <a:cs typeface="Overpass"/>
              <a:sym typeface="Overpass"/>
            </a:endParaRPr>
          </a:p>
        </p:txBody>
      </p:sp>
      <p:sp>
        <p:nvSpPr>
          <p:cNvPr id="345" name="Google Shape;345;p30"/>
          <p:cNvSpPr txBox="1">
            <a:spLocks noGrp="1"/>
          </p:cNvSpPr>
          <p:nvPr>
            <p:ph type="subTitle" idx="2"/>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46" name="Google Shape;346;p30"/>
          <p:cNvSpPr txBox="1">
            <a:spLocks noGrp="1"/>
          </p:cNvSpPr>
          <p:nvPr>
            <p:ph type="subTitle" idx="3"/>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lt1"/>
        </a:solidFill>
        <a:effectLst/>
      </p:bgPr>
    </p:bg>
    <p:spTree>
      <p:nvGrpSpPr>
        <p:cNvPr id="1" name="Shape 347"/>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lt1"/>
        </a:solidFill>
        <a:effectLst/>
      </p:bgPr>
    </p:bg>
    <p:spTree>
      <p:nvGrpSpPr>
        <p:cNvPr id="1" name="Shape 348"/>
        <p:cNvGrpSpPr/>
        <p:nvPr/>
      </p:nvGrpSpPr>
      <p:grpSpPr>
        <a:xfrm>
          <a:off x="0" y="0"/>
          <a:ext cx="0" cy="0"/>
          <a:chOff x="0" y="0"/>
          <a:chExt cx="0" cy="0"/>
        </a:xfrm>
      </p:grpSpPr>
      <p:pic>
        <p:nvPicPr>
          <p:cNvPr id="349" name="Google Shape;349;p32"/>
          <p:cNvPicPr preferRelativeResize="0"/>
          <p:nvPr/>
        </p:nvPicPr>
        <p:blipFill rotWithShape="1">
          <a:blip r:embed="rId2">
            <a:alphaModFix/>
          </a:blip>
          <a:srcRect l="73109" t="155" b="2879"/>
          <a:stretch/>
        </p:blipFill>
        <p:spPr>
          <a:xfrm>
            <a:off x="6556544" y="0"/>
            <a:ext cx="2587430" cy="5151476"/>
          </a:xfrm>
          <a:prstGeom prst="rect">
            <a:avLst/>
          </a:prstGeom>
          <a:noFill/>
          <a:ln>
            <a:noFill/>
          </a:ln>
        </p:spPr>
      </p:pic>
      <p:cxnSp>
        <p:nvCxnSpPr>
          <p:cNvPr id="350" name="Google Shape;350;p32"/>
          <p:cNvCxnSpPr/>
          <p:nvPr/>
        </p:nvCxnSpPr>
        <p:spPr>
          <a:xfrm>
            <a:off x="319350" y="7975"/>
            <a:ext cx="0" cy="5143500"/>
          </a:xfrm>
          <a:prstGeom prst="straightConnector1">
            <a:avLst/>
          </a:prstGeom>
          <a:noFill/>
          <a:ln w="9525" cap="flat" cmpd="sng">
            <a:solidFill>
              <a:schemeClr val="dk1"/>
            </a:solidFill>
            <a:prstDash val="solid"/>
            <a:round/>
            <a:headEnd type="none" w="med" len="med"/>
            <a:tailEnd type="none" w="med" len="med"/>
          </a:ln>
        </p:spPr>
      </p:cxnSp>
      <p:sp>
        <p:nvSpPr>
          <p:cNvPr id="351" name="Google Shape;351;p32"/>
          <p:cNvSpPr/>
          <p:nvPr/>
        </p:nvSpPr>
        <p:spPr>
          <a:xfrm flipH="1">
            <a:off x="153757" y="2388418"/>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2" name="Google Shape;352;p32"/>
          <p:cNvCxnSpPr/>
          <p:nvPr/>
        </p:nvCxnSpPr>
        <p:spPr>
          <a:xfrm>
            <a:off x="8824675" y="7975"/>
            <a:ext cx="0" cy="5143500"/>
          </a:xfrm>
          <a:prstGeom prst="straightConnector1">
            <a:avLst/>
          </a:prstGeom>
          <a:noFill/>
          <a:ln w="9525" cap="flat" cmpd="sng">
            <a:solidFill>
              <a:schemeClr val="lt1"/>
            </a:solidFill>
            <a:prstDash val="solid"/>
            <a:round/>
            <a:headEnd type="none" w="med" len="med"/>
            <a:tailEnd type="none" w="med" len="med"/>
          </a:ln>
        </p:spPr>
      </p:cxnSp>
      <p:sp>
        <p:nvSpPr>
          <p:cNvPr id="353" name="Google Shape;353;p32"/>
          <p:cNvSpPr/>
          <p:nvPr/>
        </p:nvSpPr>
        <p:spPr>
          <a:xfrm flipH="1">
            <a:off x="8659082" y="2388418"/>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txBox="1">
            <a:spLocks noGrp="1"/>
          </p:cNvSpPr>
          <p:nvPr>
            <p:ph type="subTitle" idx="1"/>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55" name="Google Shape;355;p32"/>
          <p:cNvSpPr txBox="1">
            <a:spLocks noGrp="1"/>
          </p:cNvSpPr>
          <p:nvPr>
            <p:ph type="subTitle" idx="2"/>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356"/>
        <p:cNvGrpSpPr/>
        <p:nvPr/>
      </p:nvGrpSpPr>
      <p:grpSpPr>
        <a:xfrm>
          <a:off x="0" y="0"/>
          <a:ext cx="0" cy="0"/>
          <a:chOff x="0" y="0"/>
          <a:chExt cx="0" cy="0"/>
        </a:xfrm>
      </p:grpSpPr>
      <p:sp>
        <p:nvSpPr>
          <p:cNvPr id="357" name="Google Shape;357;p33"/>
          <p:cNvSpPr/>
          <p:nvPr/>
        </p:nvSpPr>
        <p:spPr>
          <a:xfrm flipH="1">
            <a:off x="719996" y="3941950"/>
            <a:ext cx="597554" cy="661544"/>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3"/>
          <p:cNvSpPr/>
          <p:nvPr/>
        </p:nvSpPr>
        <p:spPr>
          <a:xfrm flipH="1">
            <a:off x="7826446" y="540000"/>
            <a:ext cx="597554" cy="661544"/>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3"/>
          <p:cNvSpPr/>
          <p:nvPr/>
        </p:nvSpPr>
        <p:spPr>
          <a:xfrm>
            <a:off x="-785250" y="-965250"/>
            <a:ext cx="3010500" cy="3010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3"/>
          <p:cNvSpPr/>
          <p:nvPr/>
        </p:nvSpPr>
        <p:spPr>
          <a:xfrm>
            <a:off x="6918750" y="3098250"/>
            <a:ext cx="3010500" cy="3010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3"/>
          <p:cNvSpPr txBox="1">
            <a:spLocks noGrp="1"/>
          </p:cNvSpPr>
          <p:nvPr>
            <p:ph type="subTitle" idx="1"/>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362" name="Google Shape;362;p33"/>
          <p:cNvSpPr txBox="1">
            <a:spLocks noGrp="1"/>
          </p:cNvSpPr>
          <p:nvPr>
            <p:ph type="subTitle" idx="2"/>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slide" type="title">
  <p:cSld name="1_Title slid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extLst>
      <p:ext uri="{BB962C8B-B14F-4D97-AF65-F5344CB8AC3E}">
        <p14:creationId xmlns:p14="http://schemas.microsoft.com/office/powerpoint/2010/main" val="338833019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body" type="tx">
  <p:cSld name="1_Title and 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pic>
        <p:nvPicPr>
          <p:cNvPr id="3" name="Picture 2">
            <a:extLst>
              <a:ext uri="{FF2B5EF4-FFF2-40B4-BE49-F238E27FC236}">
                <a16:creationId xmlns:a16="http://schemas.microsoft.com/office/drawing/2014/main" id="{049E8733-AEC5-4253-83D3-670DD4493768}"/>
              </a:ext>
            </a:extLst>
          </p:cNvPr>
          <p:cNvPicPr>
            <a:picLocks noChangeAspect="1"/>
          </p:cNvPicPr>
          <p:nvPr userDrawn="1"/>
        </p:nvPicPr>
        <p:blipFill>
          <a:blip r:embed="rId2"/>
          <a:stretch>
            <a:fillRect/>
          </a:stretch>
        </p:blipFill>
        <p:spPr>
          <a:xfrm>
            <a:off x="132430" y="67949"/>
            <a:ext cx="1185468" cy="320126"/>
          </a:xfrm>
          <a:prstGeom prst="rect">
            <a:avLst/>
          </a:prstGeom>
        </p:spPr>
      </p:pic>
    </p:spTree>
    <p:extLst>
      <p:ext uri="{BB962C8B-B14F-4D97-AF65-F5344CB8AC3E}">
        <p14:creationId xmlns:p14="http://schemas.microsoft.com/office/powerpoint/2010/main" val="2175912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37"/>
        <p:cNvGrpSpPr/>
        <p:nvPr/>
      </p:nvGrpSpPr>
      <p:grpSpPr>
        <a:xfrm>
          <a:off x="0" y="0"/>
          <a:ext cx="0" cy="0"/>
          <a:chOff x="0" y="0"/>
          <a:chExt cx="0" cy="0"/>
        </a:xfrm>
      </p:grpSpPr>
      <p:cxnSp>
        <p:nvCxnSpPr>
          <p:cNvPr id="38" name="Google Shape;38;p4"/>
          <p:cNvCxnSpPr/>
          <p:nvPr/>
        </p:nvCxnSpPr>
        <p:spPr>
          <a:xfrm>
            <a:off x="319350" y="411175"/>
            <a:ext cx="0" cy="4740300"/>
          </a:xfrm>
          <a:prstGeom prst="straightConnector1">
            <a:avLst/>
          </a:prstGeom>
          <a:noFill/>
          <a:ln w="9525" cap="flat" cmpd="sng">
            <a:solidFill>
              <a:schemeClr val="dk1"/>
            </a:solidFill>
            <a:prstDash val="solid"/>
            <a:round/>
            <a:headEnd type="none" w="med" len="med"/>
            <a:tailEnd type="none" w="med" len="med"/>
          </a:ln>
        </p:spPr>
      </p:cxnSp>
      <p:cxnSp>
        <p:nvCxnSpPr>
          <p:cNvPr id="39" name="Google Shape;39;p4"/>
          <p:cNvCxnSpPr/>
          <p:nvPr/>
        </p:nvCxnSpPr>
        <p:spPr>
          <a:xfrm>
            <a:off x="8824675"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40" name="Google Shape;40;p4"/>
          <p:cNvSpPr/>
          <p:nvPr/>
        </p:nvSpPr>
        <p:spPr>
          <a:xfrm flipH="1">
            <a:off x="153757"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flipH="1">
            <a:off x="8659057" y="25995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txBox="1">
            <a:spLocks noGrp="1"/>
          </p:cNvSpPr>
          <p:nvPr>
            <p:ph type="title"/>
          </p:nvPr>
        </p:nvSpPr>
        <p:spPr>
          <a:xfrm>
            <a:off x="319325" y="411175"/>
            <a:ext cx="8505300" cy="56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 name="Google Shape;43;p4"/>
          <p:cNvSpPr txBox="1">
            <a:spLocks noGrp="1"/>
          </p:cNvSpPr>
          <p:nvPr>
            <p:ph type="body" idx="1"/>
          </p:nvPr>
        </p:nvSpPr>
        <p:spPr>
          <a:xfrm>
            <a:off x="720000" y="1058875"/>
            <a:ext cx="7704000" cy="35496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434343"/>
              </a:buClr>
              <a:buSzPts val="1200"/>
              <a:buFont typeface="Anaheim"/>
              <a:buAutoNum type="arabicPeriod"/>
              <a:defRPr sz="1150">
                <a:solidFill>
                  <a:srgbClr val="434343"/>
                </a:solidFill>
              </a:defRPr>
            </a:lvl1pPr>
            <a:lvl2pPr marL="914400" lvl="1"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Light"/>
              <a:buAutoNum type="romanLcPeriod"/>
              <a:defRPr>
                <a:solidFill>
                  <a:srgbClr val="434343"/>
                </a:solidFill>
              </a:defRPr>
            </a:lvl9pPr>
          </a:lstStyle>
          <a:p>
            <a:endParaRPr/>
          </a:p>
        </p:txBody>
      </p:sp>
      <p:sp>
        <p:nvSpPr>
          <p:cNvPr id="44" name="Google Shape;44;p4"/>
          <p:cNvSpPr txBox="1">
            <a:spLocks noGrp="1"/>
          </p:cNvSpPr>
          <p:nvPr>
            <p:ph type="subTitle" idx="2"/>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45" name="Google Shape;45;p4"/>
          <p:cNvSpPr txBox="1">
            <a:spLocks noGrp="1"/>
          </p:cNvSpPr>
          <p:nvPr>
            <p:ph type="subTitle" idx="3"/>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46" name="Google Shape;46;p4"/>
          <p:cNvSpPr/>
          <p:nvPr/>
        </p:nvSpPr>
        <p:spPr>
          <a:xfrm>
            <a:off x="7966675" y="4418825"/>
            <a:ext cx="1497900" cy="149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47"/>
        <p:cNvGrpSpPr/>
        <p:nvPr/>
      </p:nvGrpSpPr>
      <p:grpSpPr>
        <a:xfrm>
          <a:off x="0" y="0"/>
          <a:ext cx="0" cy="0"/>
          <a:chOff x="0" y="0"/>
          <a:chExt cx="0" cy="0"/>
        </a:xfrm>
      </p:grpSpPr>
      <p:pic>
        <p:nvPicPr>
          <p:cNvPr id="48" name="Google Shape;48;p5"/>
          <p:cNvPicPr preferRelativeResize="0"/>
          <p:nvPr/>
        </p:nvPicPr>
        <p:blipFill rotWithShape="1">
          <a:blip r:embed="rId2">
            <a:alphaModFix/>
          </a:blip>
          <a:srcRect l="52410" t="10657" r="3324" b="10633"/>
          <a:stretch/>
        </p:blipFill>
        <p:spPr>
          <a:xfrm>
            <a:off x="319350" y="975475"/>
            <a:ext cx="4252651" cy="4175099"/>
          </a:xfrm>
          <a:prstGeom prst="rect">
            <a:avLst/>
          </a:prstGeom>
          <a:noFill/>
          <a:ln>
            <a:noFill/>
          </a:ln>
        </p:spPr>
      </p:pic>
      <p:cxnSp>
        <p:nvCxnSpPr>
          <p:cNvPr id="49" name="Google Shape;49;p5"/>
          <p:cNvCxnSpPr/>
          <p:nvPr/>
        </p:nvCxnSpPr>
        <p:spPr>
          <a:xfrm>
            <a:off x="319350" y="411175"/>
            <a:ext cx="0" cy="4740300"/>
          </a:xfrm>
          <a:prstGeom prst="straightConnector1">
            <a:avLst/>
          </a:prstGeom>
          <a:noFill/>
          <a:ln w="9525" cap="flat" cmpd="sng">
            <a:solidFill>
              <a:schemeClr val="dk1"/>
            </a:solidFill>
            <a:prstDash val="solid"/>
            <a:round/>
            <a:headEnd type="none" w="med" len="med"/>
            <a:tailEnd type="none" w="med" len="med"/>
          </a:ln>
        </p:spPr>
      </p:cxnSp>
      <p:cxnSp>
        <p:nvCxnSpPr>
          <p:cNvPr id="50" name="Google Shape;50;p5"/>
          <p:cNvCxnSpPr/>
          <p:nvPr/>
        </p:nvCxnSpPr>
        <p:spPr>
          <a:xfrm>
            <a:off x="8824675"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51" name="Google Shape;51;p5"/>
          <p:cNvSpPr/>
          <p:nvPr/>
        </p:nvSpPr>
        <p:spPr>
          <a:xfrm flipH="1">
            <a:off x="8659082" y="140944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5"/>
          <p:cNvSpPr txBox="1">
            <a:spLocks noGrp="1"/>
          </p:cNvSpPr>
          <p:nvPr>
            <p:ph type="subTitle" idx="1"/>
          </p:nvPr>
        </p:nvSpPr>
        <p:spPr>
          <a:xfrm>
            <a:off x="1116738" y="2346143"/>
            <a:ext cx="2665800" cy="5064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400">
                <a:solidFill>
                  <a:schemeClr val="lt1"/>
                </a:solidFill>
                <a:latin typeface="DM Serif Display"/>
                <a:ea typeface="DM Serif Display"/>
                <a:cs typeface="DM Serif Display"/>
                <a:sym typeface="DM Serif Display"/>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3" name="Google Shape;53;p5"/>
          <p:cNvSpPr txBox="1">
            <a:spLocks noGrp="1"/>
          </p:cNvSpPr>
          <p:nvPr>
            <p:ph type="subTitle" idx="2"/>
          </p:nvPr>
        </p:nvSpPr>
        <p:spPr>
          <a:xfrm>
            <a:off x="5368638" y="2346143"/>
            <a:ext cx="2665800" cy="506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400">
                <a:latin typeface="DM Serif Display"/>
                <a:ea typeface="DM Serif Display"/>
                <a:cs typeface="DM Serif Display"/>
                <a:sym typeface="DM Serif Display"/>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4" name="Google Shape;54;p5"/>
          <p:cNvSpPr txBox="1">
            <a:spLocks noGrp="1"/>
          </p:cNvSpPr>
          <p:nvPr>
            <p:ph type="subTitle" idx="3"/>
          </p:nvPr>
        </p:nvSpPr>
        <p:spPr>
          <a:xfrm>
            <a:off x="1116738" y="2852643"/>
            <a:ext cx="2665800" cy="102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 name="Google Shape;55;p5"/>
          <p:cNvSpPr txBox="1">
            <a:spLocks noGrp="1"/>
          </p:cNvSpPr>
          <p:nvPr>
            <p:ph type="subTitle" idx="4"/>
          </p:nvPr>
        </p:nvSpPr>
        <p:spPr>
          <a:xfrm>
            <a:off x="5368638" y="2841093"/>
            <a:ext cx="2665800" cy="1046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 name="Google Shape;56;p5"/>
          <p:cNvSpPr txBox="1">
            <a:spLocks noGrp="1"/>
          </p:cNvSpPr>
          <p:nvPr>
            <p:ph type="title"/>
          </p:nvPr>
        </p:nvSpPr>
        <p:spPr>
          <a:xfrm>
            <a:off x="319325" y="411175"/>
            <a:ext cx="8505300" cy="5643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500"/>
              <a:buNone/>
              <a:defRPr sz="30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7" name="Google Shape;57;p5"/>
          <p:cNvSpPr txBox="1">
            <a:spLocks noGrp="1"/>
          </p:cNvSpPr>
          <p:nvPr>
            <p:ph type="subTitle" idx="5"/>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58" name="Google Shape;58;p5"/>
          <p:cNvSpPr txBox="1">
            <a:spLocks noGrp="1"/>
          </p:cNvSpPr>
          <p:nvPr>
            <p:ph type="subTitle" idx="6"/>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59" name="Google Shape;59;p5"/>
          <p:cNvSpPr/>
          <p:nvPr/>
        </p:nvSpPr>
        <p:spPr>
          <a:xfrm>
            <a:off x="990900" y="4223225"/>
            <a:ext cx="2917500" cy="2917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5242800" y="4223225"/>
            <a:ext cx="2917500" cy="291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1"/>
        </a:solidFill>
        <a:effectLst/>
      </p:bgPr>
    </p:bg>
    <p:spTree>
      <p:nvGrpSpPr>
        <p:cNvPr id="1" name="Shape 73"/>
        <p:cNvGrpSpPr/>
        <p:nvPr/>
      </p:nvGrpSpPr>
      <p:grpSpPr>
        <a:xfrm>
          <a:off x="0" y="0"/>
          <a:ext cx="0" cy="0"/>
          <a:chOff x="0" y="0"/>
          <a:chExt cx="0" cy="0"/>
        </a:xfrm>
      </p:grpSpPr>
      <p:pic>
        <p:nvPicPr>
          <p:cNvPr id="74" name="Google Shape;74;p7"/>
          <p:cNvPicPr preferRelativeResize="0"/>
          <p:nvPr/>
        </p:nvPicPr>
        <p:blipFill rotWithShape="1">
          <a:blip r:embed="rId2">
            <a:alphaModFix/>
          </a:blip>
          <a:srcRect l="67682" r="4876" b="586"/>
          <a:stretch/>
        </p:blipFill>
        <p:spPr>
          <a:xfrm>
            <a:off x="6620000" y="0"/>
            <a:ext cx="2523998" cy="5143500"/>
          </a:xfrm>
          <a:prstGeom prst="rect">
            <a:avLst/>
          </a:prstGeom>
          <a:noFill/>
          <a:ln>
            <a:noFill/>
          </a:ln>
        </p:spPr>
      </p:pic>
      <p:sp>
        <p:nvSpPr>
          <p:cNvPr id="75" name="Google Shape;75;p7"/>
          <p:cNvSpPr/>
          <p:nvPr/>
        </p:nvSpPr>
        <p:spPr>
          <a:xfrm flipH="1">
            <a:off x="153757" y="4420168"/>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 name="Google Shape;76;p7"/>
          <p:cNvCxnSpPr/>
          <p:nvPr/>
        </p:nvCxnSpPr>
        <p:spPr>
          <a:xfrm>
            <a:off x="319350" y="411175"/>
            <a:ext cx="0" cy="4740300"/>
          </a:xfrm>
          <a:prstGeom prst="straightConnector1">
            <a:avLst/>
          </a:prstGeom>
          <a:noFill/>
          <a:ln w="9525" cap="flat" cmpd="sng">
            <a:solidFill>
              <a:schemeClr val="dk1"/>
            </a:solidFill>
            <a:prstDash val="solid"/>
            <a:round/>
            <a:headEnd type="none" w="med" len="med"/>
            <a:tailEnd type="none" w="med" len="med"/>
          </a:ln>
        </p:spPr>
      </p:cxnSp>
      <p:sp>
        <p:nvSpPr>
          <p:cNvPr id="77" name="Google Shape;77;p7"/>
          <p:cNvSpPr txBox="1">
            <a:spLocks noGrp="1"/>
          </p:cNvSpPr>
          <p:nvPr>
            <p:ph type="subTitle" idx="1"/>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78" name="Google Shape;78;p7"/>
          <p:cNvSpPr txBox="1">
            <a:spLocks noGrp="1"/>
          </p:cNvSpPr>
          <p:nvPr>
            <p:ph type="subTitle" idx="2"/>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79" name="Google Shape;79;p7"/>
          <p:cNvSpPr txBox="1">
            <a:spLocks noGrp="1"/>
          </p:cNvSpPr>
          <p:nvPr>
            <p:ph type="subTitle" idx="3"/>
          </p:nvPr>
        </p:nvSpPr>
        <p:spPr>
          <a:xfrm>
            <a:off x="720000" y="3571075"/>
            <a:ext cx="4328700" cy="103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100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80" name="Google Shape;80;p7"/>
          <p:cNvSpPr txBox="1">
            <a:spLocks noGrp="1"/>
          </p:cNvSpPr>
          <p:nvPr>
            <p:ph type="title"/>
          </p:nvPr>
        </p:nvSpPr>
        <p:spPr>
          <a:xfrm>
            <a:off x="720000" y="2267425"/>
            <a:ext cx="4328700" cy="1303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5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81"/>
        <p:cNvGrpSpPr/>
        <p:nvPr/>
      </p:nvGrpSpPr>
      <p:grpSpPr>
        <a:xfrm>
          <a:off x="0" y="0"/>
          <a:ext cx="0" cy="0"/>
          <a:chOff x="0" y="0"/>
          <a:chExt cx="0" cy="0"/>
        </a:xfrm>
      </p:grpSpPr>
      <p:sp>
        <p:nvSpPr>
          <p:cNvPr id="82" name="Google Shape;82;p8"/>
          <p:cNvSpPr txBox="1">
            <a:spLocks noGrp="1"/>
          </p:cNvSpPr>
          <p:nvPr>
            <p:ph type="title"/>
          </p:nvPr>
        </p:nvSpPr>
        <p:spPr>
          <a:xfrm>
            <a:off x="1851600" y="1307100"/>
            <a:ext cx="5440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9000">
                <a:solidFill>
                  <a:schemeClr val="lt1"/>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83" name="Google Shape;83;p8"/>
          <p:cNvSpPr txBox="1">
            <a:spLocks noGrp="1"/>
          </p:cNvSpPr>
          <p:nvPr>
            <p:ph type="subTitle" idx="1"/>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4" name="Google Shape;84;p8"/>
          <p:cNvSpPr txBox="1">
            <a:spLocks noGrp="1"/>
          </p:cNvSpPr>
          <p:nvPr>
            <p:ph type="subTitle" idx="2"/>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85"/>
        <p:cNvGrpSpPr/>
        <p:nvPr/>
      </p:nvGrpSpPr>
      <p:grpSpPr>
        <a:xfrm>
          <a:off x="0" y="0"/>
          <a:ext cx="0" cy="0"/>
          <a:chOff x="0" y="0"/>
          <a:chExt cx="0" cy="0"/>
        </a:xfrm>
      </p:grpSpPr>
      <p:sp>
        <p:nvSpPr>
          <p:cNvPr id="86" name="Google Shape;86;p9"/>
          <p:cNvSpPr/>
          <p:nvPr/>
        </p:nvSpPr>
        <p:spPr>
          <a:xfrm>
            <a:off x="1275875" y="540000"/>
            <a:ext cx="6592200" cy="6592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flipH="1">
            <a:off x="4389071" y="778025"/>
            <a:ext cx="597554" cy="661544"/>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txBox="1">
            <a:spLocks noGrp="1"/>
          </p:cNvSpPr>
          <p:nvPr>
            <p:ph type="title"/>
          </p:nvPr>
        </p:nvSpPr>
        <p:spPr>
          <a:xfrm>
            <a:off x="1275938" y="1525095"/>
            <a:ext cx="6592200" cy="136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6500">
                <a:solidFill>
                  <a:schemeClr val="l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9" name="Google Shape;89;p9"/>
          <p:cNvSpPr txBox="1">
            <a:spLocks noGrp="1"/>
          </p:cNvSpPr>
          <p:nvPr>
            <p:ph type="subTitle" idx="1"/>
          </p:nvPr>
        </p:nvSpPr>
        <p:spPr>
          <a:xfrm>
            <a:off x="1732525" y="2889778"/>
            <a:ext cx="5679000" cy="141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9"/>
          <p:cNvSpPr txBox="1">
            <a:spLocks noGrp="1"/>
          </p:cNvSpPr>
          <p:nvPr>
            <p:ph type="subTitle" idx="2"/>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1" name="Google Shape;91;p9"/>
          <p:cNvSpPr txBox="1">
            <a:spLocks noGrp="1"/>
          </p:cNvSpPr>
          <p:nvPr>
            <p:ph type="subTitle" idx="3"/>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2"/>
        <p:cNvGrpSpPr/>
        <p:nvPr/>
      </p:nvGrpSpPr>
      <p:grpSpPr>
        <a:xfrm>
          <a:off x="0" y="0"/>
          <a:ext cx="0" cy="0"/>
          <a:chOff x="0" y="0"/>
          <a:chExt cx="0" cy="0"/>
        </a:xfrm>
      </p:grpSpPr>
      <p:sp>
        <p:nvSpPr>
          <p:cNvPr id="93" name="Google Shape;93;p10"/>
          <p:cNvSpPr/>
          <p:nvPr/>
        </p:nvSpPr>
        <p:spPr>
          <a:xfrm>
            <a:off x="-3062400" y="528150"/>
            <a:ext cx="4087200" cy="4087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0"/>
          <p:cNvSpPr/>
          <p:nvPr/>
        </p:nvSpPr>
        <p:spPr>
          <a:xfrm>
            <a:off x="8119200" y="528150"/>
            <a:ext cx="4087200" cy="40872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0"/>
          <p:cNvSpPr/>
          <p:nvPr/>
        </p:nvSpPr>
        <p:spPr>
          <a:xfrm flipH="1">
            <a:off x="554407" y="5399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0"/>
          <p:cNvSpPr/>
          <p:nvPr/>
        </p:nvSpPr>
        <p:spPr>
          <a:xfrm flipH="1">
            <a:off x="8258407" y="539993"/>
            <a:ext cx="331186" cy="366651"/>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0"/>
          <p:cNvSpPr txBox="1">
            <a:spLocks noGrp="1"/>
          </p:cNvSpPr>
          <p:nvPr>
            <p:ph type="title"/>
          </p:nvPr>
        </p:nvSpPr>
        <p:spPr>
          <a:xfrm>
            <a:off x="4988075" y="3285925"/>
            <a:ext cx="3435900" cy="1317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98" name="Google Shape;98;p10"/>
          <p:cNvSpPr txBox="1">
            <a:spLocks noGrp="1"/>
          </p:cNvSpPr>
          <p:nvPr>
            <p:ph type="subTitle" idx="1"/>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9" name="Google Shape;99;p10"/>
          <p:cNvSpPr txBox="1">
            <a:spLocks noGrp="1"/>
          </p:cNvSpPr>
          <p:nvPr>
            <p:ph type="subTitle" idx="2"/>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100"/>
        <p:cNvGrpSpPr/>
        <p:nvPr/>
      </p:nvGrpSpPr>
      <p:grpSpPr>
        <a:xfrm>
          <a:off x="0" y="0"/>
          <a:ext cx="0" cy="0"/>
          <a:chOff x="0" y="0"/>
          <a:chExt cx="0" cy="0"/>
        </a:xfrm>
      </p:grpSpPr>
      <p:sp>
        <p:nvSpPr>
          <p:cNvPr id="101" name="Google Shape;101;p11"/>
          <p:cNvSpPr/>
          <p:nvPr/>
        </p:nvSpPr>
        <p:spPr>
          <a:xfrm>
            <a:off x="2294375" y="294025"/>
            <a:ext cx="4555500" cy="4555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1"/>
          <p:cNvSpPr/>
          <p:nvPr/>
        </p:nvSpPr>
        <p:spPr>
          <a:xfrm flipH="1">
            <a:off x="719996" y="3941950"/>
            <a:ext cx="597554" cy="661544"/>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1"/>
          <p:cNvSpPr/>
          <p:nvPr/>
        </p:nvSpPr>
        <p:spPr>
          <a:xfrm flipH="1">
            <a:off x="7826446" y="540000"/>
            <a:ext cx="597554" cy="661544"/>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p:nvPr/>
        </p:nvSpPr>
        <p:spPr>
          <a:xfrm>
            <a:off x="-785250" y="-965250"/>
            <a:ext cx="3010500" cy="3010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6918750" y="3098250"/>
            <a:ext cx="3010500" cy="30105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1"/>
          <p:cNvSpPr txBox="1">
            <a:spLocks noGrp="1"/>
          </p:cNvSpPr>
          <p:nvPr>
            <p:ph type="title" hasCustomPrompt="1"/>
          </p:nvPr>
        </p:nvSpPr>
        <p:spPr>
          <a:xfrm>
            <a:off x="1284000" y="1662100"/>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7" name="Google Shape;107;p11"/>
          <p:cNvSpPr txBox="1">
            <a:spLocks noGrp="1"/>
          </p:cNvSpPr>
          <p:nvPr>
            <p:ph type="subTitle" idx="1"/>
          </p:nvPr>
        </p:nvSpPr>
        <p:spPr>
          <a:xfrm>
            <a:off x="2835925" y="3173200"/>
            <a:ext cx="34722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8" name="Google Shape;108;p11"/>
          <p:cNvSpPr txBox="1">
            <a:spLocks noGrp="1"/>
          </p:cNvSpPr>
          <p:nvPr>
            <p:ph type="subTitle" idx="2"/>
          </p:nvPr>
        </p:nvSpPr>
        <p:spPr>
          <a:xfrm>
            <a:off x="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09" name="Google Shape;109;p11"/>
          <p:cNvSpPr txBox="1">
            <a:spLocks noGrp="1"/>
          </p:cNvSpPr>
          <p:nvPr>
            <p:ph type="subTitle" idx="3"/>
          </p:nvPr>
        </p:nvSpPr>
        <p:spPr>
          <a:xfrm>
            <a:off x="4572000" y="-700"/>
            <a:ext cx="4572000" cy="4119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160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6"/>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31">
            <a:alphaModFix amt="7000"/>
          </a:blip>
          <a:stretch>
            <a:fillRect/>
          </a:stretch>
        </p:blipFill>
        <p:spPr>
          <a:xfrm>
            <a:off x="0" y="0"/>
            <a:ext cx="9144000" cy="5143500"/>
          </a:xfrm>
          <a:prstGeom prst="rect">
            <a:avLst/>
          </a:prstGeom>
          <a:noFill/>
          <a:ln>
            <a:noFill/>
          </a:ln>
        </p:spPr>
      </p:pic>
      <p:sp>
        <p:nvSpPr>
          <p:cNvPr id="7" name="Google Shape;7;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DM Serif Display"/>
              <a:buNone/>
              <a:defRPr sz="3500">
                <a:solidFill>
                  <a:schemeClr val="dk1"/>
                </a:solidFill>
                <a:latin typeface="DM Serif Display"/>
                <a:ea typeface="DM Serif Display"/>
                <a:cs typeface="DM Serif Display"/>
                <a:sym typeface="DM Serif Display"/>
              </a:defRPr>
            </a:lvl1pPr>
            <a:lvl2pPr lvl="1" rtl="0">
              <a:spcBef>
                <a:spcPts val="0"/>
              </a:spcBef>
              <a:spcAft>
                <a:spcPts val="0"/>
              </a:spcAft>
              <a:buClr>
                <a:srgbClr val="212121"/>
              </a:buClr>
              <a:buSzPts val="3500"/>
              <a:buFont typeface="Roboto Black"/>
              <a:buNone/>
              <a:defRPr sz="3500">
                <a:solidFill>
                  <a:srgbClr val="212121"/>
                </a:solidFill>
                <a:latin typeface="Roboto Black"/>
                <a:ea typeface="Roboto Black"/>
                <a:cs typeface="Roboto Black"/>
                <a:sym typeface="Roboto Black"/>
              </a:defRPr>
            </a:lvl2pPr>
            <a:lvl3pPr lvl="2" rtl="0">
              <a:spcBef>
                <a:spcPts val="0"/>
              </a:spcBef>
              <a:spcAft>
                <a:spcPts val="0"/>
              </a:spcAft>
              <a:buClr>
                <a:srgbClr val="212121"/>
              </a:buClr>
              <a:buSzPts val="3500"/>
              <a:buFont typeface="Roboto Black"/>
              <a:buNone/>
              <a:defRPr sz="3500">
                <a:solidFill>
                  <a:srgbClr val="212121"/>
                </a:solidFill>
                <a:latin typeface="Roboto Black"/>
                <a:ea typeface="Roboto Black"/>
                <a:cs typeface="Roboto Black"/>
                <a:sym typeface="Roboto Black"/>
              </a:defRPr>
            </a:lvl3pPr>
            <a:lvl4pPr lvl="3" rtl="0">
              <a:spcBef>
                <a:spcPts val="0"/>
              </a:spcBef>
              <a:spcAft>
                <a:spcPts val="0"/>
              </a:spcAft>
              <a:buClr>
                <a:srgbClr val="212121"/>
              </a:buClr>
              <a:buSzPts val="3500"/>
              <a:buFont typeface="Roboto Black"/>
              <a:buNone/>
              <a:defRPr sz="3500">
                <a:solidFill>
                  <a:srgbClr val="212121"/>
                </a:solidFill>
                <a:latin typeface="Roboto Black"/>
                <a:ea typeface="Roboto Black"/>
                <a:cs typeface="Roboto Black"/>
                <a:sym typeface="Roboto Black"/>
              </a:defRPr>
            </a:lvl4pPr>
            <a:lvl5pPr lvl="4" rtl="0">
              <a:spcBef>
                <a:spcPts val="0"/>
              </a:spcBef>
              <a:spcAft>
                <a:spcPts val="0"/>
              </a:spcAft>
              <a:buClr>
                <a:srgbClr val="212121"/>
              </a:buClr>
              <a:buSzPts val="3500"/>
              <a:buFont typeface="Roboto Black"/>
              <a:buNone/>
              <a:defRPr sz="3500">
                <a:solidFill>
                  <a:srgbClr val="212121"/>
                </a:solidFill>
                <a:latin typeface="Roboto Black"/>
                <a:ea typeface="Roboto Black"/>
                <a:cs typeface="Roboto Black"/>
                <a:sym typeface="Roboto Black"/>
              </a:defRPr>
            </a:lvl5pPr>
            <a:lvl6pPr lvl="5" rtl="0">
              <a:spcBef>
                <a:spcPts val="0"/>
              </a:spcBef>
              <a:spcAft>
                <a:spcPts val="0"/>
              </a:spcAft>
              <a:buClr>
                <a:srgbClr val="212121"/>
              </a:buClr>
              <a:buSzPts val="3500"/>
              <a:buFont typeface="Roboto Black"/>
              <a:buNone/>
              <a:defRPr sz="3500">
                <a:solidFill>
                  <a:srgbClr val="212121"/>
                </a:solidFill>
                <a:latin typeface="Roboto Black"/>
                <a:ea typeface="Roboto Black"/>
                <a:cs typeface="Roboto Black"/>
                <a:sym typeface="Roboto Black"/>
              </a:defRPr>
            </a:lvl6pPr>
            <a:lvl7pPr lvl="6" rtl="0">
              <a:spcBef>
                <a:spcPts val="0"/>
              </a:spcBef>
              <a:spcAft>
                <a:spcPts val="0"/>
              </a:spcAft>
              <a:buClr>
                <a:srgbClr val="212121"/>
              </a:buClr>
              <a:buSzPts val="3500"/>
              <a:buFont typeface="Roboto Black"/>
              <a:buNone/>
              <a:defRPr sz="3500">
                <a:solidFill>
                  <a:srgbClr val="212121"/>
                </a:solidFill>
                <a:latin typeface="Roboto Black"/>
                <a:ea typeface="Roboto Black"/>
                <a:cs typeface="Roboto Black"/>
                <a:sym typeface="Roboto Black"/>
              </a:defRPr>
            </a:lvl7pPr>
            <a:lvl8pPr lvl="7" rtl="0">
              <a:spcBef>
                <a:spcPts val="0"/>
              </a:spcBef>
              <a:spcAft>
                <a:spcPts val="0"/>
              </a:spcAft>
              <a:buClr>
                <a:srgbClr val="212121"/>
              </a:buClr>
              <a:buSzPts val="3500"/>
              <a:buFont typeface="Roboto Black"/>
              <a:buNone/>
              <a:defRPr sz="3500">
                <a:solidFill>
                  <a:srgbClr val="212121"/>
                </a:solidFill>
                <a:latin typeface="Roboto Black"/>
                <a:ea typeface="Roboto Black"/>
                <a:cs typeface="Roboto Black"/>
                <a:sym typeface="Roboto Black"/>
              </a:defRPr>
            </a:lvl8pPr>
            <a:lvl9pPr lvl="8" rtl="0">
              <a:spcBef>
                <a:spcPts val="0"/>
              </a:spcBef>
              <a:spcAft>
                <a:spcPts val="0"/>
              </a:spcAft>
              <a:buClr>
                <a:srgbClr val="212121"/>
              </a:buClr>
              <a:buSzPts val="3500"/>
              <a:buFont typeface="Roboto Black"/>
              <a:buNone/>
              <a:defRPr sz="3500">
                <a:solidFill>
                  <a:srgbClr val="212121"/>
                </a:solidFill>
                <a:latin typeface="Roboto Black"/>
                <a:ea typeface="Roboto Black"/>
                <a:cs typeface="Roboto Black"/>
                <a:sym typeface="Roboto Black"/>
              </a:defRPr>
            </a:lvl9pPr>
          </a:lstStyle>
          <a:p>
            <a:endParaRPr/>
          </a:p>
        </p:txBody>
      </p:sp>
      <p:sp>
        <p:nvSpPr>
          <p:cNvPr id="8" name="Google Shape;8;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Overpass"/>
              <a:buChar char="●"/>
              <a:defRPr>
                <a:solidFill>
                  <a:schemeClr val="dk1"/>
                </a:solidFill>
                <a:latin typeface="Overpass"/>
                <a:ea typeface="Overpass"/>
                <a:cs typeface="Overpass"/>
                <a:sym typeface="Overpass"/>
              </a:defRPr>
            </a:lvl1pPr>
            <a:lvl2pPr marL="914400" lvl="1"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2pPr>
            <a:lvl3pPr marL="1371600" lvl="2"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3pPr>
            <a:lvl4pPr marL="1828800" lvl="3"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4pPr>
            <a:lvl5pPr marL="2286000" lvl="4"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5pPr>
            <a:lvl6pPr marL="2743200" lvl="5"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6pPr>
            <a:lvl7pPr marL="3200400" lvl="6"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7pPr>
            <a:lvl8pPr marL="3657600" lvl="7" indent="-317500">
              <a:lnSpc>
                <a:spcPct val="115000"/>
              </a:lnSpc>
              <a:spcBef>
                <a:spcPts val="1600"/>
              </a:spcBef>
              <a:spcAft>
                <a:spcPts val="0"/>
              </a:spcAft>
              <a:buClr>
                <a:schemeClr val="dk1"/>
              </a:buClr>
              <a:buSzPts val="1400"/>
              <a:buFont typeface="Overpass"/>
              <a:buChar char="○"/>
              <a:defRPr>
                <a:solidFill>
                  <a:schemeClr val="dk1"/>
                </a:solidFill>
                <a:latin typeface="Overpass"/>
                <a:ea typeface="Overpass"/>
                <a:cs typeface="Overpass"/>
                <a:sym typeface="Overpass"/>
              </a:defRPr>
            </a:lvl8pPr>
            <a:lvl9pPr marL="4114800" lvl="8" indent="-317500">
              <a:lnSpc>
                <a:spcPct val="115000"/>
              </a:lnSpc>
              <a:spcBef>
                <a:spcPts val="1600"/>
              </a:spcBef>
              <a:spcAft>
                <a:spcPts val="1600"/>
              </a:spcAft>
              <a:buClr>
                <a:schemeClr val="dk1"/>
              </a:buClr>
              <a:buSzPts val="1400"/>
              <a:buFont typeface="Overpass"/>
              <a:buChar char="■"/>
              <a:defRPr>
                <a:solidFill>
                  <a:schemeClr val="dk1"/>
                </a:solidFill>
                <a:latin typeface="Overpass"/>
                <a:ea typeface="Overpass"/>
                <a:cs typeface="Overpass"/>
                <a:sym typeface="Overpass"/>
              </a:defRPr>
            </a:lvl9pPr>
          </a:lstStyle>
          <a:p>
            <a:endParaRPr/>
          </a:p>
        </p:txBody>
      </p:sp>
      <p:pic>
        <p:nvPicPr>
          <p:cNvPr id="3" name="Picture 2">
            <a:extLst>
              <a:ext uri="{FF2B5EF4-FFF2-40B4-BE49-F238E27FC236}">
                <a16:creationId xmlns:a16="http://schemas.microsoft.com/office/drawing/2014/main" id="{98A29155-4901-448F-97ED-300A6AD5927B}"/>
              </a:ext>
            </a:extLst>
          </p:cNvPr>
          <p:cNvPicPr>
            <a:picLocks noChangeAspect="1"/>
          </p:cNvPicPr>
          <p:nvPr userDrawn="1"/>
        </p:nvPicPr>
        <p:blipFill>
          <a:blip r:embed="rId32"/>
          <a:stretch>
            <a:fillRect/>
          </a:stretch>
        </p:blipFill>
        <p:spPr>
          <a:xfrm>
            <a:off x="7646737" y="4642705"/>
            <a:ext cx="1402670" cy="37878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60" r:id="rId11"/>
    <p:sldLayoutId id="2147483661" r:id="rId12"/>
    <p:sldLayoutId id="2147483662" r:id="rId13"/>
    <p:sldLayoutId id="2147483663" r:id="rId14"/>
    <p:sldLayoutId id="2147483664" r:id="rId15"/>
    <p:sldLayoutId id="2147483665" r:id="rId16"/>
    <p:sldLayoutId id="2147483667" r:id="rId17"/>
    <p:sldLayoutId id="2147483669" r:id="rId18"/>
    <p:sldLayoutId id="2147483670" r:id="rId19"/>
    <p:sldLayoutId id="2147483671" r:id="rId20"/>
    <p:sldLayoutId id="2147483672" r:id="rId21"/>
    <p:sldLayoutId id="2147483673" r:id="rId22"/>
    <p:sldLayoutId id="2147483675" r:id="rId23"/>
    <p:sldLayoutId id="2147483676" r:id="rId24"/>
    <p:sldLayoutId id="2147483677" r:id="rId25"/>
    <p:sldLayoutId id="2147483678" r:id="rId26"/>
    <p:sldLayoutId id="2147483679" r:id="rId27"/>
    <p:sldLayoutId id="2147483682" r:id="rId28"/>
    <p:sldLayoutId id="2147483683" r:id="rId2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6"/>
        <p:cNvGrpSpPr/>
        <p:nvPr/>
      </p:nvGrpSpPr>
      <p:grpSpPr>
        <a:xfrm>
          <a:off x="0" y="0"/>
          <a:ext cx="0" cy="0"/>
          <a:chOff x="0" y="0"/>
          <a:chExt cx="0" cy="0"/>
        </a:xfrm>
      </p:grpSpPr>
      <p:pic>
        <p:nvPicPr>
          <p:cNvPr id="368" name="Google Shape;368;p34"/>
          <p:cNvPicPr preferRelativeResize="0"/>
          <p:nvPr/>
        </p:nvPicPr>
        <p:blipFill rotWithShape="1">
          <a:blip r:embed="rId3">
            <a:alphaModFix/>
          </a:blip>
          <a:srcRect l="18697" r="18704"/>
          <a:stretch/>
        </p:blipFill>
        <p:spPr>
          <a:xfrm>
            <a:off x="5566313" y="786025"/>
            <a:ext cx="2583300" cy="3997500"/>
          </a:xfrm>
          <a:prstGeom prst="round2SameRect">
            <a:avLst>
              <a:gd name="adj1" fmla="val 50000"/>
              <a:gd name="adj2" fmla="val 0"/>
            </a:avLst>
          </a:prstGeom>
          <a:noFill/>
          <a:ln w="9525" cap="flat" cmpd="sng">
            <a:solidFill>
              <a:schemeClr val="dk1"/>
            </a:solidFill>
            <a:prstDash val="solid"/>
            <a:round/>
            <a:headEnd type="none" w="sm" len="sm"/>
            <a:tailEnd type="none" w="sm" len="sm"/>
          </a:ln>
        </p:spPr>
      </p:pic>
      <p:sp>
        <p:nvSpPr>
          <p:cNvPr id="369" name="Google Shape;369;p34"/>
          <p:cNvSpPr txBox="1">
            <a:spLocks noGrp="1"/>
          </p:cNvSpPr>
          <p:nvPr>
            <p:ph type="ctrTitle"/>
          </p:nvPr>
        </p:nvSpPr>
        <p:spPr>
          <a:xfrm>
            <a:off x="632250" y="1203688"/>
            <a:ext cx="4886400" cy="2088000"/>
          </a:xfrm>
          <a:prstGeom prst="rect">
            <a:avLst/>
          </a:prstGeom>
        </p:spPr>
        <p:txBody>
          <a:bodyPr spcFirstLastPara="1" wrap="square" lIns="90000" tIns="0" rIns="90000" bIns="91425" anchor="t" anchorCtr="0">
            <a:noAutofit/>
          </a:bodyPr>
          <a:lstStyle/>
          <a:p>
            <a:pPr marL="0" lvl="0" indent="0" algn="l" rtl="0">
              <a:spcBef>
                <a:spcPts val="1000"/>
              </a:spcBef>
              <a:spcAft>
                <a:spcPts val="1000"/>
              </a:spcAft>
              <a:buNone/>
            </a:pPr>
            <a:r>
              <a:rPr lang="en-US" sz="4000" dirty="0">
                <a:latin typeface="Times New Roman" panose="02020603050405020304" pitchFamily="18" charset="0"/>
                <a:cs typeface="Times New Roman" panose="02020603050405020304" pitchFamily="18" charset="0"/>
              </a:rPr>
              <a:t> CHƯƠNG 6: TƯ TƯỞNG </a:t>
            </a:r>
            <a:r>
              <a:rPr lang="vi-VN" sz="4000" dirty="0">
                <a:latin typeface="Times New Roman" panose="02020603050405020304" pitchFamily="18" charset="0"/>
                <a:cs typeface="Times New Roman" panose="02020603050405020304" pitchFamily="18" charset="0"/>
              </a:rPr>
              <a:t>HỒ CHÍ MINH VỀ VĂN HÓA, ĐẠO ĐỨC, CON NGƯỜI</a:t>
            </a:r>
            <a:endParaRPr sz="3900" dirty="0">
              <a:latin typeface="Times New Roman" panose="02020603050405020304" pitchFamily="18" charset="0"/>
              <a:ea typeface="Pattaya"/>
              <a:cs typeface="Times New Roman" panose="02020603050405020304" pitchFamily="18" charset="0"/>
              <a:sym typeface="Pattaya"/>
            </a:endParaRPr>
          </a:p>
        </p:txBody>
      </p:sp>
      <p:sp>
        <p:nvSpPr>
          <p:cNvPr id="370" name="Google Shape;370;p34"/>
          <p:cNvSpPr/>
          <p:nvPr/>
        </p:nvSpPr>
        <p:spPr>
          <a:xfrm flipH="1">
            <a:off x="8546446" y="4481950"/>
            <a:ext cx="597554" cy="661544"/>
          </a:xfrm>
          <a:custGeom>
            <a:avLst/>
            <a:gdLst/>
            <a:ahLst/>
            <a:cxnLst/>
            <a:rect l="l" t="t" r="r" b="b"/>
            <a:pathLst>
              <a:path w="189249" h="209515" extrusionOk="0">
                <a:moveTo>
                  <a:pt x="95663" y="1"/>
                </a:moveTo>
                <a:cubicBezTo>
                  <a:pt x="85893" y="1"/>
                  <a:pt x="77862" y="5911"/>
                  <a:pt x="75864" y="16009"/>
                </a:cubicBezTo>
                <a:cubicBezTo>
                  <a:pt x="74658" y="22151"/>
                  <a:pt x="74408" y="28930"/>
                  <a:pt x="75659" y="35026"/>
                </a:cubicBezTo>
                <a:cubicBezTo>
                  <a:pt x="77729" y="45240"/>
                  <a:pt x="81642" y="55044"/>
                  <a:pt x="84280" y="65167"/>
                </a:cubicBezTo>
                <a:cubicBezTo>
                  <a:pt x="86760" y="74698"/>
                  <a:pt x="88602" y="84411"/>
                  <a:pt x="90718" y="94056"/>
                </a:cubicBezTo>
                <a:cubicBezTo>
                  <a:pt x="90250" y="94089"/>
                  <a:pt x="89845" y="94104"/>
                  <a:pt x="89493" y="94104"/>
                </a:cubicBezTo>
                <a:cubicBezTo>
                  <a:pt x="88116" y="94104"/>
                  <a:pt x="87540" y="93868"/>
                  <a:pt x="87124" y="93487"/>
                </a:cubicBezTo>
                <a:cubicBezTo>
                  <a:pt x="76387" y="83410"/>
                  <a:pt x="65559" y="73447"/>
                  <a:pt x="55073" y="63142"/>
                </a:cubicBezTo>
                <a:cubicBezTo>
                  <a:pt x="46383" y="54612"/>
                  <a:pt x="37693" y="46514"/>
                  <a:pt x="25069" y="44239"/>
                </a:cubicBezTo>
                <a:cubicBezTo>
                  <a:pt x="23630" y="43983"/>
                  <a:pt x="22248" y="43857"/>
                  <a:pt x="20922" y="43857"/>
                </a:cubicBezTo>
                <a:cubicBezTo>
                  <a:pt x="14699" y="43857"/>
                  <a:pt x="9684" y="46627"/>
                  <a:pt x="5597" y="51746"/>
                </a:cubicBezTo>
                <a:cubicBezTo>
                  <a:pt x="706" y="57888"/>
                  <a:pt x="729" y="64666"/>
                  <a:pt x="3936" y="71491"/>
                </a:cubicBezTo>
                <a:cubicBezTo>
                  <a:pt x="7257" y="78520"/>
                  <a:pt x="12831" y="83342"/>
                  <a:pt x="20201" y="85571"/>
                </a:cubicBezTo>
                <a:cubicBezTo>
                  <a:pt x="30005" y="88551"/>
                  <a:pt x="40014" y="90940"/>
                  <a:pt x="49909" y="93692"/>
                </a:cubicBezTo>
                <a:cubicBezTo>
                  <a:pt x="60987" y="96786"/>
                  <a:pt x="72088" y="99993"/>
                  <a:pt x="83166" y="103132"/>
                </a:cubicBezTo>
                <a:lnTo>
                  <a:pt x="82938" y="105180"/>
                </a:lnTo>
                <a:cubicBezTo>
                  <a:pt x="79753" y="106385"/>
                  <a:pt x="76660" y="107932"/>
                  <a:pt x="73384" y="108797"/>
                </a:cubicBezTo>
                <a:cubicBezTo>
                  <a:pt x="58416" y="112777"/>
                  <a:pt x="43312" y="116349"/>
                  <a:pt x="28390" y="120489"/>
                </a:cubicBezTo>
                <a:cubicBezTo>
                  <a:pt x="18199" y="123332"/>
                  <a:pt x="9487" y="128541"/>
                  <a:pt x="4277" y="138300"/>
                </a:cubicBezTo>
                <a:cubicBezTo>
                  <a:pt x="1" y="146330"/>
                  <a:pt x="1434" y="154292"/>
                  <a:pt x="8213" y="160388"/>
                </a:cubicBezTo>
                <a:cubicBezTo>
                  <a:pt x="12418" y="164146"/>
                  <a:pt x="17496" y="166146"/>
                  <a:pt x="22774" y="166146"/>
                </a:cubicBezTo>
                <a:cubicBezTo>
                  <a:pt x="27718" y="166146"/>
                  <a:pt x="32838" y="164391"/>
                  <a:pt x="37580" y="160684"/>
                </a:cubicBezTo>
                <a:cubicBezTo>
                  <a:pt x="45792" y="154292"/>
                  <a:pt x="53207" y="146762"/>
                  <a:pt x="60464" y="139255"/>
                </a:cubicBezTo>
                <a:cubicBezTo>
                  <a:pt x="69381" y="130065"/>
                  <a:pt x="78275" y="120989"/>
                  <a:pt x="89285" y="114347"/>
                </a:cubicBezTo>
                <a:lnTo>
                  <a:pt x="91264" y="115120"/>
                </a:lnTo>
                <a:cubicBezTo>
                  <a:pt x="87692" y="128314"/>
                  <a:pt x="84462" y="141598"/>
                  <a:pt x="80436" y="154633"/>
                </a:cubicBezTo>
                <a:cubicBezTo>
                  <a:pt x="76705" y="166757"/>
                  <a:pt x="73111" y="178791"/>
                  <a:pt x="74726" y="191666"/>
                </a:cubicBezTo>
                <a:cubicBezTo>
                  <a:pt x="75841" y="200401"/>
                  <a:pt x="82324" y="207202"/>
                  <a:pt x="91218" y="209045"/>
                </a:cubicBezTo>
                <a:cubicBezTo>
                  <a:pt x="92725" y="209358"/>
                  <a:pt x="94179" y="209514"/>
                  <a:pt x="95581" y="209514"/>
                </a:cubicBezTo>
                <a:cubicBezTo>
                  <a:pt x="102011" y="209514"/>
                  <a:pt x="107328" y="206230"/>
                  <a:pt x="111418" y="199787"/>
                </a:cubicBezTo>
                <a:cubicBezTo>
                  <a:pt x="116400" y="191939"/>
                  <a:pt x="116013" y="183431"/>
                  <a:pt x="113988" y="175015"/>
                </a:cubicBezTo>
                <a:cubicBezTo>
                  <a:pt x="110463" y="160342"/>
                  <a:pt x="106277" y="145807"/>
                  <a:pt x="102706" y="131112"/>
                </a:cubicBezTo>
                <a:cubicBezTo>
                  <a:pt x="101432" y="125880"/>
                  <a:pt x="101113" y="120398"/>
                  <a:pt x="100340" y="115052"/>
                </a:cubicBezTo>
                <a:lnTo>
                  <a:pt x="102023" y="114347"/>
                </a:lnTo>
                <a:cubicBezTo>
                  <a:pt x="107551" y="119124"/>
                  <a:pt x="113351" y="123628"/>
                  <a:pt x="118538" y="128792"/>
                </a:cubicBezTo>
                <a:cubicBezTo>
                  <a:pt x="126636" y="136867"/>
                  <a:pt x="133756" y="146034"/>
                  <a:pt x="142400" y="153450"/>
                </a:cubicBezTo>
                <a:cubicBezTo>
                  <a:pt x="148565" y="158682"/>
                  <a:pt x="155684" y="162663"/>
                  <a:pt x="163373" y="165165"/>
                </a:cubicBezTo>
                <a:cubicBezTo>
                  <a:pt x="165115" y="165722"/>
                  <a:pt x="166849" y="165982"/>
                  <a:pt x="168538" y="165982"/>
                </a:cubicBezTo>
                <a:cubicBezTo>
                  <a:pt x="179883" y="165982"/>
                  <a:pt x="189249" y="154274"/>
                  <a:pt x="186121" y="142395"/>
                </a:cubicBezTo>
                <a:cubicBezTo>
                  <a:pt x="183709" y="133205"/>
                  <a:pt x="177386" y="127154"/>
                  <a:pt x="168855" y="124083"/>
                </a:cubicBezTo>
                <a:cubicBezTo>
                  <a:pt x="159392" y="120671"/>
                  <a:pt x="149634" y="118100"/>
                  <a:pt x="139852" y="115757"/>
                </a:cubicBezTo>
                <a:cubicBezTo>
                  <a:pt x="128433" y="113028"/>
                  <a:pt x="116855" y="110958"/>
                  <a:pt x="104798" y="104179"/>
                </a:cubicBezTo>
                <a:cubicBezTo>
                  <a:pt x="115035" y="101176"/>
                  <a:pt x="123679" y="98560"/>
                  <a:pt x="132368" y="96081"/>
                </a:cubicBezTo>
                <a:cubicBezTo>
                  <a:pt x="144652" y="92578"/>
                  <a:pt x="157163" y="89734"/>
                  <a:pt x="169151" y="85458"/>
                </a:cubicBezTo>
                <a:cubicBezTo>
                  <a:pt x="174519" y="83547"/>
                  <a:pt x="179660" y="79498"/>
                  <a:pt x="183505" y="75199"/>
                </a:cubicBezTo>
                <a:cubicBezTo>
                  <a:pt x="188691" y="69375"/>
                  <a:pt x="188737" y="61823"/>
                  <a:pt x="185370" y="54930"/>
                </a:cubicBezTo>
                <a:cubicBezTo>
                  <a:pt x="182049" y="48174"/>
                  <a:pt x="176248" y="44671"/>
                  <a:pt x="168446" y="44558"/>
                </a:cubicBezTo>
                <a:cubicBezTo>
                  <a:pt x="168248" y="44555"/>
                  <a:pt x="168050" y="44553"/>
                  <a:pt x="167853" y="44553"/>
                </a:cubicBezTo>
                <a:cubicBezTo>
                  <a:pt x="159964" y="44553"/>
                  <a:pt x="152766" y="46784"/>
                  <a:pt x="147018" y="52110"/>
                </a:cubicBezTo>
                <a:cubicBezTo>
                  <a:pt x="139215" y="59343"/>
                  <a:pt x="132186" y="67396"/>
                  <a:pt x="124498" y="74812"/>
                </a:cubicBezTo>
                <a:cubicBezTo>
                  <a:pt x="117196" y="81864"/>
                  <a:pt x="109530" y="88551"/>
                  <a:pt x="102023" y="95376"/>
                </a:cubicBezTo>
                <a:lnTo>
                  <a:pt x="100567" y="94215"/>
                </a:lnTo>
                <a:cubicBezTo>
                  <a:pt x="100772" y="92350"/>
                  <a:pt x="100795" y="90439"/>
                  <a:pt x="101227" y="88620"/>
                </a:cubicBezTo>
                <a:cubicBezTo>
                  <a:pt x="104162" y="76586"/>
                  <a:pt x="107028" y="64507"/>
                  <a:pt x="110235" y="52542"/>
                </a:cubicBezTo>
                <a:cubicBezTo>
                  <a:pt x="113260" y="41282"/>
                  <a:pt x="116582" y="30136"/>
                  <a:pt x="114625" y="18239"/>
                </a:cubicBezTo>
                <a:cubicBezTo>
                  <a:pt x="112965" y="8184"/>
                  <a:pt x="105686" y="541"/>
                  <a:pt x="97064" y="41"/>
                </a:cubicBezTo>
                <a:cubicBezTo>
                  <a:pt x="96593" y="14"/>
                  <a:pt x="96126" y="1"/>
                  <a:pt x="95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371" name="Google Shape;371;p34"/>
          <p:cNvSpPr txBox="1">
            <a:spLocks noGrp="1"/>
          </p:cNvSpPr>
          <p:nvPr>
            <p:ph type="subTitle" idx="2"/>
          </p:nvPr>
        </p:nvSpPr>
        <p:spPr>
          <a:xfrm>
            <a:off x="0" y="-700"/>
            <a:ext cx="4572000" cy="41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latin typeface="Times New Roman" panose="02020603050405020304" pitchFamily="18" charset="0"/>
              <a:cs typeface="Times New Roman" panose="02020603050405020304" pitchFamily="18" charset="0"/>
            </a:endParaRPr>
          </a:p>
        </p:txBody>
      </p:sp>
      <p:sp>
        <p:nvSpPr>
          <p:cNvPr id="372" name="Google Shape;372;p34"/>
          <p:cNvSpPr txBox="1">
            <a:spLocks noGrp="1"/>
          </p:cNvSpPr>
          <p:nvPr>
            <p:ph type="subTitle" idx="3"/>
          </p:nvPr>
        </p:nvSpPr>
        <p:spPr>
          <a:xfrm>
            <a:off x="4572000" y="-700"/>
            <a:ext cx="4572000" cy="41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15"/>
        <p:cNvGrpSpPr/>
        <p:nvPr/>
      </p:nvGrpSpPr>
      <p:grpSpPr>
        <a:xfrm>
          <a:off x="0" y="0"/>
          <a:ext cx="0" cy="0"/>
          <a:chOff x="0" y="0"/>
          <a:chExt cx="0" cy="0"/>
        </a:xfrm>
      </p:grpSpPr>
      <p:sp>
        <p:nvSpPr>
          <p:cNvPr id="816" name="Google Shape;816;p67"/>
          <p:cNvSpPr txBox="1">
            <a:spLocks noGrp="1"/>
          </p:cNvSpPr>
          <p:nvPr>
            <p:ph type="title"/>
          </p:nvPr>
        </p:nvSpPr>
        <p:spPr>
          <a:xfrm>
            <a:off x="319325" y="411175"/>
            <a:ext cx="8505300" cy="5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sz="2000" dirty="0">
                <a:latin typeface="Times New Roman" panose="02020603050405020304" pitchFamily="18" charset="0"/>
                <a:ea typeface="Lobster"/>
                <a:cs typeface="Times New Roman" panose="02020603050405020304" pitchFamily="18" charset="0"/>
                <a:sym typeface="Lobster"/>
              </a:rPr>
              <a:t>6.4.2. Về xây dựng đạo đức cách mạng</a:t>
            </a:r>
            <a:endParaRPr sz="2000" dirty="0">
              <a:solidFill>
                <a:srgbClr val="233C4F"/>
              </a:solidFill>
              <a:latin typeface="Times New Roman" panose="02020603050405020304" pitchFamily="18" charset="0"/>
              <a:ea typeface="Lobster"/>
              <a:cs typeface="Times New Roman" panose="02020603050405020304" pitchFamily="18" charset="0"/>
              <a:sym typeface="Lobster"/>
            </a:endParaRPr>
          </a:p>
        </p:txBody>
      </p:sp>
      <p:sp>
        <p:nvSpPr>
          <p:cNvPr id="817" name="Google Shape;817;p67"/>
          <p:cNvSpPr txBox="1">
            <a:spLocks noGrp="1"/>
          </p:cNvSpPr>
          <p:nvPr>
            <p:ph type="subTitle" idx="1"/>
          </p:nvPr>
        </p:nvSpPr>
        <p:spPr>
          <a:xfrm>
            <a:off x="0" y="-700"/>
            <a:ext cx="4572000" cy="41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fr" dirty="0">
                <a:latin typeface="Times New Roman" panose="02020603050405020304" pitchFamily="18" charset="0"/>
                <a:cs typeface="Times New Roman" panose="02020603050405020304" pitchFamily="18" charset="0"/>
              </a:rPr>
              <a:t>HCM201</a:t>
            </a:r>
            <a:endParaRPr dirty="0">
              <a:latin typeface="Times New Roman" panose="02020603050405020304" pitchFamily="18" charset="0"/>
              <a:cs typeface="Times New Roman" panose="02020603050405020304" pitchFamily="18" charset="0"/>
            </a:endParaRPr>
          </a:p>
        </p:txBody>
      </p:sp>
      <p:sp>
        <p:nvSpPr>
          <p:cNvPr id="818" name="Google Shape;818;p67"/>
          <p:cNvSpPr txBox="1">
            <a:spLocks noGrp="1"/>
          </p:cNvSpPr>
          <p:nvPr>
            <p:ph type="subTitle" idx="2"/>
          </p:nvPr>
        </p:nvSpPr>
        <p:spPr>
          <a:xfrm>
            <a:off x="4572000" y="-700"/>
            <a:ext cx="4572000" cy="41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vi-VN" sz="1000" dirty="0">
                <a:latin typeface="Times New Roman" panose="02020603050405020304" pitchFamily="18" charset="0"/>
                <a:ea typeface="Arial"/>
                <a:cs typeface="Times New Roman" panose="02020603050405020304" pitchFamily="18" charset="0"/>
                <a:sym typeface="Arial"/>
              </a:rPr>
              <a:t>Xây dựng văn hóa, đạo đức, con người Việt Nam hiện nay theo tư tưởng Hồ Chí Minh</a:t>
            </a:r>
            <a:endParaRPr lang="vi-VN" sz="1000" dirty="0">
              <a:latin typeface="Times New Roman" panose="02020603050405020304" pitchFamily="18" charset="0"/>
              <a:ea typeface="Times New Roman"/>
              <a:cs typeface="Times New Roman" panose="02020603050405020304" pitchFamily="18" charset="0"/>
              <a:sym typeface="Times New Roman"/>
            </a:endParaRPr>
          </a:p>
        </p:txBody>
      </p:sp>
      <p:sp>
        <p:nvSpPr>
          <p:cNvPr id="819" name="Google Shape;819;p67"/>
          <p:cNvSpPr txBox="1"/>
          <p:nvPr/>
        </p:nvSpPr>
        <p:spPr>
          <a:xfrm>
            <a:off x="584100" y="1576700"/>
            <a:ext cx="7975800" cy="22935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endParaRPr sz="1100">
              <a:solidFill>
                <a:srgbClr val="5A3015"/>
              </a:solidFill>
              <a:latin typeface="Times New Roman" panose="02020603050405020304" pitchFamily="18" charset="0"/>
              <a:ea typeface="Poppins"/>
              <a:cs typeface="Times New Roman" panose="02020603050405020304" pitchFamily="18" charset="0"/>
              <a:sym typeface="Poppins"/>
            </a:endParaRPr>
          </a:p>
          <a:p>
            <a:pPr marL="0" lvl="0" indent="0" algn="l" rtl="0">
              <a:spcBef>
                <a:spcPts val="0"/>
              </a:spcBef>
              <a:spcAft>
                <a:spcPts val="0"/>
              </a:spcAft>
              <a:buClr>
                <a:srgbClr val="000000"/>
              </a:buClr>
              <a:buSzPts val="1800"/>
              <a:buFont typeface="Arial"/>
              <a:buNone/>
            </a:pPr>
            <a:endParaRPr sz="1800">
              <a:solidFill>
                <a:srgbClr val="5A3015"/>
              </a:solidFill>
              <a:latin typeface="Times New Roman" panose="02020603050405020304" pitchFamily="18" charset="0"/>
              <a:ea typeface="Lobster"/>
              <a:cs typeface="Times New Roman" panose="02020603050405020304" pitchFamily="18" charset="0"/>
              <a:sym typeface="Lobster"/>
            </a:endParaRPr>
          </a:p>
          <a:p>
            <a:pPr marL="457200" lvl="0" indent="-342900" algn="l" rtl="0">
              <a:spcBef>
                <a:spcPts val="0"/>
              </a:spcBef>
              <a:spcAft>
                <a:spcPts val="0"/>
              </a:spcAft>
              <a:buClr>
                <a:srgbClr val="5A3015"/>
              </a:buClr>
              <a:buSzPts val="1800"/>
              <a:buFont typeface="Lora"/>
              <a:buChar char="●"/>
            </a:pPr>
            <a:r>
              <a:rPr lang="fr" sz="1800">
                <a:solidFill>
                  <a:srgbClr val="5A3015"/>
                </a:solidFill>
                <a:latin typeface="Times New Roman" panose="02020603050405020304" pitchFamily="18" charset="0"/>
                <a:ea typeface="Lobster"/>
                <a:cs typeface="Times New Roman" panose="02020603050405020304" pitchFamily="18" charset="0"/>
                <a:sym typeface="Lobster"/>
              </a:rPr>
              <a:t>Ba là, học đức tin tuyệt đối vào sức mạnh của nhân dân, kính trọng nhân dân và hết lòng, hết sức phục vụ nhân dân; luôn nhân ái, vị tha, khoan dung và nhân hậu với con người. </a:t>
            </a:r>
            <a:endParaRPr sz="1100">
              <a:solidFill>
                <a:srgbClr val="5A3015"/>
              </a:solidFill>
              <a:latin typeface="Times New Roman" panose="02020603050405020304" pitchFamily="18" charset="0"/>
              <a:ea typeface="Poppins"/>
              <a:cs typeface="Times New Roman" panose="02020603050405020304" pitchFamily="18" charset="0"/>
              <a:sym typeface="Poppins"/>
            </a:endParaRPr>
          </a:p>
          <a:p>
            <a:pPr marL="457200" lvl="0" indent="-228600" algn="l" rtl="0">
              <a:spcBef>
                <a:spcPts val="0"/>
              </a:spcBef>
              <a:spcAft>
                <a:spcPts val="0"/>
              </a:spcAft>
              <a:buClr>
                <a:srgbClr val="000000"/>
              </a:buClr>
              <a:buSzPts val="1800"/>
              <a:buFont typeface="Arial"/>
              <a:buNone/>
            </a:pPr>
            <a:endParaRPr sz="1800">
              <a:solidFill>
                <a:srgbClr val="5A3015"/>
              </a:solidFill>
              <a:latin typeface="Times New Roman" panose="02020603050405020304" pitchFamily="18" charset="0"/>
              <a:ea typeface="Lobster"/>
              <a:cs typeface="Times New Roman" panose="02020603050405020304" pitchFamily="18" charset="0"/>
              <a:sym typeface="Lobster"/>
            </a:endParaRPr>
          </a:p>
          <a:p>
            <a:pPr marL="457200" lvl="0" indent="-342900" algn="l" rtl="0">
              <a:spcBef>
                <a:spcPts val="0"/>
              </a:spcBef>
              <a:spcAft>
                <a:spcPts val="0"/>
              </a:spcAft>
              <a:buClr>
                <a:srgbClr val="5A3015"/>
              </a:buClr>
              <a:buSzPts val="1800"/>
              <a:buFont typeface="Lora"/>
              <a:buChar char="●"/>
            </a:pPr>
            <a:r>
              <a:rPr lang="fr" sz="1800">
                <a:solidFill>
                  <a:srgbClr val="5A3015"/>
                </a:solidFill>
                <a:latin typeface="Times New Roman" panose="02020603050405020304" pitchFamily="18" charset="0"/>
                <a:ea typeface="Lobster"/>
                <a:cs typeface="Times New Roman" panose="02020603050405020304" pitchFamily="18" charset="0"/>
                <a:sym typeface="Lobster"/>
              </a:rPr>
              <a:t>Bốn là, học tấm gương về ý chí và nghị lực tinh thần to lớn, quyết tâm vượt qua mọi thử thách, gian nguy để đạt được mục đích cuộc sống.</a:t>
            </a:r>
            <a:endParaRPr sz="1800">
              <a:solidFill>
                <a:srgbClr val="5A3015"/>
              </a:solidFill>
              <a:latin typeface="Times New Roman" panose="02020603050405020304" pitchFamily="18" charset="0"/>
              <a:ea typeface="Lobster"/>
              <a:cs typeface="Times New Roman" panose="02020603050405020304" pitchFamily="18" charset="0"/>
              <a:sym typeface="Lobster"/>
            </a:endParaRPr>
          </a:p>
        </p:txBody>
      </p:sp>
      <p:sp>
        <p:nvSpPr>
          <p:cNvPr id="820" name="Google Shape;820;p67"/>
          <p:cNvSpPr txBox="1"/>
          <p:nvPr/>
        </p:nvSpPr>
        <p:spPr>
          <a:xfrm>
            <a:off x="538000" y="1115000"/>
            <a:ext cx="655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dirty="0">
                <a:solidFill>
                  <a:srgbClr val="233C4F"/>
                </a:solidFill>
                <a:latin typeface="Times New Roman" panose="02020603050405020304" pitchFamily="18" charset="0"/>
                <a:ea typeface="Lobster"/>
                <a:cs typeface="Times New Roman" panose="02020603050405020304" pitchFamily="18" charset="0"/>
                <a:sym typeface="Lobster"/>
              </a:rPr>
              <a:t>Nội dung học tập theo tấm gương đạo đức Hồ Chí Minh</a:t>
            </a:r>
            <a:endParaRPr sz="1800" dirty="0">
              <a:solidFill>
                <a:srgbClr val="233C4F"/>
              </a:solidFill>
              <a:latin typeface="Times New Roman" panose="02020603050405020304" pitchFamily="18" charset="0"/>
              <a:ea typeface="Lobster"/>
              <a:cs typeface="Times New Roman" panose="02020603050405020304" pitchFamily="18" charset="0"/>
              <a:sym typeface="Lobster"/>
            </a:endParaRPr>
          </a:p>
        </p:txBody>
      </p:sp>
    </p:spTree>
    <p:extLst>
      <p:ext uri="{BB962C8B-B14F-4D97-AF65-F5344CB8AC3E}">
        <p14:creationId xmlns:p14="http://schemas.microsoft.com/office/powerpoint/2010/main" val="30898031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274D0944-3D14-4F09-98DF-A099ED69F49F}"/>
              </a:ext>
            </a:extLst>
          </p:cNvPr>
          <p:cNvSpPr>
            <a:spLocks noGrp="1"/>
          </p:cNvSpPr>
          <p:nvPr>
            <p:ph type="subTitle" idx="1"/>
          </p:nvPr>
        </p:nvSpPr>
        <p:spPr/>
        <p:txBody>
          <a:bodyPr/>
          <a:lstStyle/>
          <a:p>
            <a:endParaRPr lang="en-US">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BC892DA-3447-407A-B7C6-64CA30839D79}"/>
              </a:ext>
            </a:extLst>
          </p:cNvPr>
          <p:cNvSpPr>
            <a:spLocks noGrp="1"/>
          </p:cNvSpPr>
          <p:nvPr>
            <p:ph type="subTitle" idx="2"/>
          </p:nvPr>
        </p:nvSpPr>
        <p:spPr/>
        <p:txBody>
          <a:bodyPr/>
          <a:lstStyle/>
          <a:p>
            <a:endParaRPr lang="en-US" dirty="0">
              <a:latin typeface="Times New Roman" panose="02020603050405020304" pitchFamily="18" charset="0"/>
              <a:cs typeface="Times New Roman" panose="02020603050405020304" pitchFamily="18" charset="0"/>
            </a:endParaRPr>
          </a:p>
        </p:txBody>
      </p:sp>
      <p:sp>
        <p:nvSpPr>
          <p:cNvPr id="4" name="Subtitle 3">
            <a:extLst>
              <a:ext uri="{FF2B5EF4-FFF2-40B4-BE49-F238E27FC236}">
                <a16:creationId xmlns:a16="http://schemas.microsoft.com/office/drawing/2014/main" id="{E2FA7BF9-5461-4601-B725-4A0AC892F3B7}"/>
              </a:ext>
            </a:extLst>
          </p:cNvPr>
          <p:cNvSpPr>
            <a:spLocks noGrp="1"/>
          </p:cNvSpPr>
          <p:nvPr>
            <p:ph type="subTitle" idx="3"/>
          </p:nvPr>
        </p:nvSpPr>
        <p:spPr>
          <a:xfrm>
            <a:off x="657653" y="1249335"/>
            <a:ext cx="5750073" cy="3537409"/>
          </a:xfrm>
        </p:spPr>
        <p:txBody>
          <a:bodyPr/>
          <a:lstStyle/>
          <a:p>
            <a:pPr marL="0" marR="0" indent="457200" algn="just">
              <a:lnSpc>
                <a:spcPct val="107000"/>
              </a:lnSpc>
              <a:spcBef>
                <a:spcPts val="300"/>
              </a:spcBef>
              <a:spcAft>
                <a:spcPts val="300"/>
              </a:spcAft>
            </a:pPr>
            <a:r>
              <a:rPr lang="vi-VN" dirty="0">
                <a:latin typeface="Times New Roman" panose="02020603050405020304" pitchFamily="18" charset="0"/>
                <a:cs typeface="Times New Roman" panose="02020603050405020304" pitchFamily="18" charset="0"/>
              </a:rPr>
              <a:t>1. Đảng Cộng sản Việt Nam: Văn kiện Đại hội đại biểu toàn quốc lần thứ XII, Nxb. Chính trị quốc gia, Hà Nội. 2016.</a:t>
            </a:r>
            <a:endParaRPr lang="en-US" dirty="0">
              <a:latin typeface="Times New Roman" panose="02020603050405020304" pitchFamily="18" charset="0"/>
              <a:cs typeface="Times New Roman" panose="02020603050405020304" pitchFamily="18" charset="0"/>
            </a:endParaRPr>
          </a:p>
          <a:p>
            <a:pPr marL="0" marR="0" indent="457200" algn="just">
              <a:lnSpc>
                <a:spcPct val="107000"/>
              </a:lnSpc>
              <a:spcBef>
                <a:spcPts val="300"/>
              </a:spcBef>
              <a:spcAft>
                <a:spcPts val="300"/>
              </a:spcAft>
            </a:pPr>
            <a:r>
              <a:rPr lang="vi-VN" dirty="0">
                <a:latin typeface="Times New Roman" panose="02020603050405020304" pitchFamily="18" charset="0"/>
                <a:cs typeface="Times New Roman" panose="02020603050405020304" pitchFamily="18" charset="0"/>
              </a:rPr>
              <a:t>2. Phạm Văn Đồng: Hồ Chí Minh, tinh hoa và khí phách của dân tộc, Nxb. Chính trị quốc gia, Hà Nội, 2012.</a:t>
            </a:r>
            <a:endParaRPr lang="en-US" dirty="0">
              <a:latin typeface="Times New Roman" panose="02020603050405020304" pitchFamily="18" charset="0"/>
              <a:cs typeface="Times New Roman" panose="02020603050405020304" pitchFamily="18" charset="0"/>
            </a:endParaRPr>
          </a:p>
          <a:p>
            <a:pPr marL="0" marR="0" indent="457200" algn="just">
              <a:lnSpc>
                <a:spcPct val="107000"/>
              </a:lnSpc>
              <a:spcBef>
                <a:spcPts val="300"/>
              </a:spcBef>
              <a:spcAft>
                <a:spcPts val="300"/>
              </a:spcAft>
            </a:pPr>
            <a:r>
              <a:rPr lang="vi-VN" dirty="0">
                <a:latin typeface="Times New Roman" panose="02020603050405020304" pitchFamily="18" charset="0"/>
                <a:cs typeface="Times New Roman" panose="02020603050405020304" pitchFamily="18" charset="0"/>
              </a:rPr>
              <a:t>3. Đại tướng Võ Nguyên Giáp (Chủ biên); Tư tưởng Hồ Chí Minh và con đường cách mạng Việt Nam, Nxb. Chính trị quốc gia, Hà Nội, 1997.</a:t>
            </a:r>
            <a:endParaRPr lang="en-US" dirty="0">
              <a:latin typeface="Times New Roman" panose="02020603050405020304" pitchFamily="18" charset="0"/>
              <a:cs typeface="Times New Roman" panose="02020603050405020304" pitchFamily="18" charset="0"/>
            </a:endParaRPr>
          </a:p>
          <a:p>
            <a:pPr marL="0" marR="0" indent="457200" algn="just">
              <a:lnSpc>
                <a:spcPct val="107000"/>
              </a:lnSpc>
              <a:spcBef>
                <a:spcPts val="300"/>
              </a:spcBef>
              <a:spcAft>
                <a:spcPts val="300"/>
              </a:spcAft>
            </a:pPr>
            <a:r>
              <a:rPr lang="vi-VN" dirty="0">
                <a:latin typeface="Times New Roman" panose="02020603050405020304" pitchFamily="18" charset="0"/>
                <a:cs typeface="Times New Roman" panose="02020603050405020304" pitchFamily="18" charset="0"/>
              </a:rPr>
              <a:t>4. Trần Văn Giàu: “Nhân cách của Chủ tịch Hồ Chí Minh”, trong: Hồ Chí Minh - Anh hùng giải phóng dân tộc, danh nhân văn hóa thế giới ”, Nxb. Khoa học xã hội, Hà Nội, 1990.</a:t>
            </a:r>
            <a:endParaRPr lang="en-US" dirty="0">
              <a:latin typeface="Times New Roman" panose="02020603050405020304" pitchFamily="18" charset="0"/>
              <a:cs typeface="Times New Roman" panose="02020603050405020304" pitchFamily="18" charset="0"/>
            </a:endParaRPr>
          </a:p>
          <a:p>
            <a:pPr marL="0" marR="0" indent="457200" algn="just">
              <a:lnSpc>
                <a:spcPct val="107000"/>
              </a:lnSpc>
              <a:spcBef>
                <a:spcPts val="300"/>
              </a:spcBef>
              <a:spcAft>
                <a:spcPts val="300"/>
              </a:spcAft>
            </a:pPr>
            <a:r>
              <a:rPr lang="vi-VN" dirty="0">
                <a:latin typeface="Times New Roman" panose="02020603050405020304" pitchFamily="18" charset="0"/>
                <a:cs typeface="Times New Roman" panose="02020603050405020304" pitchFamily="18" charset="0"/>
              </a:rPr>
              <a:t>5. Hồ Chí Minh: Toàn tập, các tập 4, 5, 10, 15, Nxb. Chính trị quốc gia, Hà Nội. </a:t>
            </a:r>
            <a:endParaRPr lang="en-US" dirty="0">
              <a:latin typeface="Times New Roman" panose="02020603050405020304" pitchFamily="18" charset="0"/>
              <a:cs typeface="Times New Roman" panose="02020603050405020304" pitchFamily="18" charset="0"/>
            </a:endParaRPr>
          </a:p>
          <a:p>
            <a:pPr marL="0" marR="0" indent="457200" algn="just">
              <a:lnSpc>
                <a:spcPct val="107000"/>
              </a:lnSpc>
              <a:spcBef>
                <a:spcPts val="300"/>
              </a:spcBef>
              <a:spcAft>
                <a:spcPts val="300"/>
              </a:spcAft>
            </a:pPr>
            <a:r>
              <a:rPr lang="vi-VN" dirty="0">
                <a:latin typeface="Times New Roman" panose="02020603050405020304" pitchFamily="18" charset="0"/>
                <a:cs typeface="Times New Roman" panose="02020603050405020304" pitchFamily="18" charset="0"/>
              </a:rPr>
              <a:t>6. Bùi Đình Phong: Hồ Chí Minh văn hóa soi đường cho quốc dân đi, Nxb. Tổng hợp thành phố Hồ Chí Minh, 2016.</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5" name="Title 4">
            <a:extLst>
              <a:ext uri="{FF2B5EF4-FFF2-40B4-BE49-F238E27FC236}">
                <a16:creationId xmlns:a16="http://schemas.microsoft.com/office/drawing/2014/main" id="{29B433AE-BE6C-4915-88F6-B026868AB1A1}"/>
              </a:ext>
            </a:extLst>
          </p:cNvPr>
          <p:cNvSpPr>
            <a:spLocks noGrp="1"/>
          </p:cNvSpPr>
          <p:nvPr>
            <p:ph type="title"/>
          </p:nvPr>
        </p:nvSpPr>
        <p:spPr>
          <a:xfrm>
            <a:off x="657653" y="595745"/>
            <a:ext cx="6013309" cy="734961"/>
          </a:xfrm>
        </p:spPr>
        <p:txBody>
          <a:bodyPr/>
          <a:lstStyle/>
          <a:p>
            <a:r>
              <a:rPr lang="en-US" dirty="0">
                <a:latin typeface="Times New Roman" panose="02020603050405020304" pitchFamily="18" charset="0"/>
                <a:cs typeface="Times New Roman" panose="02020603050405020304" pitchFamily="18" charset="0"/>
              </a:rPr>
              <a:t>Danh </a:t>
            </a:r>
            <a:r>
              <a:rPr lang="en-US" dirty="0" err="1">
                <a:latin typeface="Times New Roman" panose="02020603050405020304" pitchFamily="18" charset="0"/>
                <a:cs typeface="Times New Roman" panose="02020603050405020304" pitchFamily="18" charset="0"/>
              </a:rPr>
              <a:t>mục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liệu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tham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khảo</a:t>
            </a:r>
            <a:endParaRPr lang="en-US"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EF4BE6CF-DA48-4F60-AC88-5451E91A8585}"/>
              </a:ext>
            </a:extLst>
          </p:cNvPr>
          <p:cNvPicPr>
            <a:picLocks noChangeAspect="1"/>
          </p:cNvPicPr>
          <p:nvPr/>
        </p:nvPicPr>
        <p:blipFill>
          <a:blip r:embed="rId2"/>
          <a:stretch>
            <a:fillRect/>
          </a:stretch>
        </p:blipFill>
        <p:spPr>
          <a:xfrm>
            <a:off x="7648922" y="4607514"/>
            <a:ext cx="1375667" cy="371488"/>
          </a:xfrm>
          <a:prstGeom prst="rect">
            <a:avLst/>
          </a:prstGeom>
        </p:spPr>
      </p:pic>
    </p:spTree>
    <p:extLst>
      <p:ext uri="{BB962C8B-B14F-4D97-AF65-F5344CB8AC3E}">
        <p14:creationId xmlns:p14="http://schemas.microsoft.com/office/powerpoint/2010/main" val="4237881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79"/>
          <p:cNvSpPr txBox="1">
            <a:spLocks noGrp="1"/>
          </p:cNvSpPr>
          <p:nvPr>
            <p:ph type="title"/>
          </p:nvPr>
        </p:nvSpPr>
        <p:spPr>
          <a:xfrm>
            <a:off x="319325" y="411175"/>
            <a:ext cx="85053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9"/>
          <p:cNvSpPr txBox="1">
            <a:spLocks noGrp="1"/>
          </p:cNvSpPr>
          <p:nvPr>
            <p:ph type="subTitle" idx="1"/>
          </p:nvPr>
        </p:nvSpPr>
        <p:spPr>
          <a:xfrm>
            <a:off x="0" y="-700"/>
            <a:ext cx="4572000" cy="41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a:p>
        </p:txBody>
      </p:sp>
      <p:sp>
        <p:nvSpPr>
          <p:cNvPr id="957" name="Google Shape;957;p79"/>
          <p:cNvSpPr txBox="1">
            <a:spLocks noGrp="1"/>
          </p:cNvSpPr>
          <p:nvPr>
            <p:ph type="subTitle" idx="2"/>
          </p:nvPr>
        </p:nvSpPr>
        <p:spPr>
          <a:xfrm>
            <a:off x="4572000" y="-700"/>
            <a:ext cx="4572000" cy="41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a:p>
        </p:txBody>
      </p:sp>
      <p:pic>
        <p:nvPicPr>
          <p:cNvPr id="958" name="Google Shape;958;p79"/>
          <p:cNvPicPr preferRelativeResize="0"/>
          <p:nvPr/>
        </p:nvPicPr>
        <p:blipFill>
          <a:blip r:embed="rId3">
            <a:alphaModFix/>
          </a:blip>
          <a:stretch>
            <a:fillRect/>
          </a:stretch>
        </p:blipFill>
        <p:spPr>
          <a:xfrm>
            <a:off x="0" y="-700"/>
            <a:ext cx="9144000" cy="51604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pattFill prst="pct5">
          <a:fgClr>
            <a:schemeClr val="accent6"/>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E657F-9AF7-427D-ACBA-BBECACF13192}"/>
              </a:ext>
            </a:extLst>
          </p:cNvPr>
          <p:cNvSpPr>
            <a:spLocks noGrp="1"/>
          </p:cNvSpPr>
          <p:nvPr>
            <p:ph type="title"/>
          </p:nvPr>
        </p:nvSpPr>
        <p:spPr/>
        <p:txBody>
          <a:bodyPr/>
          <a:lstStyle/>
          <a:p>
            <a:r>
              <a:rPr lang="en" sz="3600" b="1" dirty="0">
                <a:solidFill>
                  <a:schemeClr val="bg2">
                    <a:lumMod val="50000"/>
                  </a:schemeClr>
                </a:solidFill>
                <a:latin typeface="Times New Roman" panose="02020603050405020304" pitchFamily="18" charset="0"/>
                <a:ea typeface="Open Sans" panose="020B0606030504020204" pitchFamily="34" charset="0"/>
                <a:cs typeface="Times New Roman" panose="02020603050405020304" pitchFamily="18" charset="0"/>
              </a:rPr>
              <a:t>Instructions</a:t>
            </a:r>
            <a:endParaRPr lang="en-US" b="0" dirty="0">
              <a:solidFill>
                <a:schemeClr val="bg2">
                  <a:lumMod val="50000"/>
                </a:schemeClr>
              </a:solidFill>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6F8F7B51-A7F9-4206-B163-77DEADD1C529}"/>
              </a:ext>
            </a:extLst>
          </p:cNvPr>
          <p:cNvSpPr>
            <a:spLocks noGrp="1"/>
          </p:cNvSpPr>
          <p:nvPr>
            <p:ph type="body" idx="1"/>
          </p:nvPr>
        </p:nvSpPr>
        <p:spPr>
          <a:xfrm>
            <a:off x="311700" y="1185197"/>
            <a:ext cx="7865146" cy="1468083"/>
          </a:xfrm>
        </p:spPr>
        <p:txBody>
          <a:bodyPr/>
          <a:lstStyle/>
          <a:p>
            <a:pPr marL="0" marR="0" indent="0" algn="just">
              <a:lnSpc>
                <a:spcPct val="107000"/>
              </a:lnSpc>
              <a:spcBef>
                <a:spcPts val="300"/>
              </a:spcBef>
              <a:spcAft>
                <a:spcPts val="300"/>
              </a:spcAft>
              <a:buNone/>
            </a:pPr>
            <a:r>
              <a:rPr lang="en-US"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Nội</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dung </a:t>
            </a:r>
            <a:r>
              <a:rPr lang="en-US"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chương</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6 </a:t>
            </a:r>
            <a:r>
              <a:rPr lang="en-US" sz="1600" dirty="0" err="1">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sẽ</a:t>
            </a:r>
            <a:r>
              <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60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c</a:t>
            </a:r>
            <a:r>
              <a:rPr lang="vi-VN"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ung cấp cho sinh viên kiến thức cơ bản của tư tưởng Hồ Chí Minh về văn hóa, đạo đức, con người. Trên cơ sở đó, người học biết vận dụng vào thực tiễn, thể hiện trách nhiệm xây dựng văn hóa, đạo đức, con người Việt Nam hiện nay theo tư tưởng Hồ Chí Minh.</a:t>
            </a:r>
            <a:endParaRPr lang="en-US" sz="16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B5BED444-F29F-43B1-85A9-2B49B2EA198E}"/>
              </a:ext>
            </a:extLst>
          </p:cNvPr>
          <p:cNvSpPr txBox="1"/>
          <p:nvPr/>
        </p:nvSpPr>
        <p:spPr>
          <a:xfrm>
            <a:off x="311700" y="2492621"/>
            <a:ext cx="4572000" cy="689291"/>
          </a:xfrm>
          <a:prstGeom prst="rect">
            <a:avLst/>
          </a:prstGeom>
          <a:noFill/>
        </p:spPr>
        <p:txBody>
          <a:bodyPr wrap="square">
            <a:spAutoFit/>
          </a:bodyPr>
          <a:lstStyle/>
          <a:p>
            <a:pPr marL="0" lvl="0" indent="0" algn="l" rtl="0">
              <a:lnSpc>
                <a:spcPct val="115000"/>
              </a:lnSpc>
              <a:spcBef>
                <a:spcPts val="0"/>
              </a:spcBef>
              <a:spcAft>
                <a:spcPts val="1600"/>
              </a:spcAft>
              <a:buNone/>
            </a:pPr>
            <a:r>
              <a:rPr lang="en-US" sz="3600" b="1" dirty="0">
                <a:solidFill>
                  <a:schemeClr val="bg2">
                    <a:lumMod val="50000"/>
                  </a:schemeClr>
                </a:solidFill>
                <a:latin typeface="Times New Roman" panose="02020603050405020304" pitchFamily="18" charset="0"/>
                <a:ea typeface="Open Sans" panose="020B0606030504020204" pitchFamily="34" charset="0"/>
                <a:cs typeface="Times New Roman" panose="02020603050405020304" pitchFamily="18" charset="0"/>
                <a:sym typeface="Muli"/>
              </a:rPr>
              <a:t>Outline</a:t>
            </a:r>
          </a:p>
        </p:txBody>
      </p:sp>
      <p:sp>
        <p:nvSpPr>
          <p:cNvPr id="7" name="TextBox 6">
            <a:extLst>
              <a:ext uri="{FF2B5EF4-FFF2-40B4-BE49-F238E27FC236}">
                <a16:creationId xmlns:a16="http://schemas.microsoft.com/office/drawing/2014/main" id="{18DCA911-2A6F-446D-8B06-1B2D96338C05}"/>
              </a:ext>
            </a:extLst>
          </p:cNvPr>
          <p:cNvSpPr txBox="1"/>
          <p:nvPr/>
        </p:nvSpPr>
        <p:spPr>
          <a:xfrm>
            <a:off x="0" y="3181912"/>
            <a:ext cx="4572000" cy="376834"/>
          </a:xfrm>
          <a:prstGeom prst="rect">
            <a:avLst/>
          </a:prstGeom>
          <a:noFill/>
        </p:spPr>
        <p:txBody>
          <a:bodyPr wrap="square">
            <a:spAutoFit/>
          </a:bodyPr>
          <a:lstStyle/>
          <a:p>
            <a:pPr marL="0" marR="0" indent="457200" algn="just">
              <a:lnSpc>
                <a:spcPct val="150000"/>
              </a:lnSpc>
              <a:spcBef>
                <a:spcPts val="300"/>
              </a:spcBef>
              <a:spcAft>
                <a:spcPts val="300"/>
              </a:spcAft>
            </a:pPr>
            <a:r>
              <a:rPr lang="en-US" b="1" cap="all" dirty="0">
                <a:latin typeface="Times New Roman" panose="02020603050405020304" pitchFamily="18" charset="0"/>
                <a:cs typeface="Times New Roman" panose="02020603050405020304" pitchFamily="18" charset="0"/>
              </a:rPr>
              <a:t>6.1. </a:t>
            </a:r>
            <a:r>
              <a:rPr lang="vi-VN" sz="1400" b="1" kern="0" cap="all" dirty="0">
                <a:effectLst/>
                <a:latin typeface="Times New Roman" panose="02020603050405020304" pitchFamily="18" charset="0"/>
                <a:cs typeface="Times New Roman" panose="02020603050405020304" pitchFamily="18" charset="0"/>
              </a:rPr>
              <a:t>TƯ TƯỞNG HỒ CHÍ MINH VỀ VĂN HÓA</a:t>
            </a:r>
            <a:endParaRPr lang="en-US" sz="1400" b="1" kern="0" cap="all" dirty="0">
              <a:effectLst/>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B50F02C2-9A96-4505-95B9-CEDFF4AA42AC}"/>
              </a:ext>
            </a:extLst>
          </p:cNvPr>
          <p:cNvSpPr txBox="1"/>
          <p:nvPr/>
        </p:nvSpPr>
        <p:spPr>
          <a:xfrm>
            <a:off x="0" y="3494369"/>
            <a:ext cx="4572000" cy="376834"/>
          </a:xfrm>
          <a:prstGeom prst="rect">
            <a:avLst/>
          </a:prstGeom>
          <a:noFill/>
        </p:spPr>
        <p:txBody>
          <a:bodyPr wrap="square">
            <a:spAutoFit/>
          </a:bodyPr>
          <a:lstStyle/>
          <a:p>
            <a:pPr marL="0" marR="0" indent="457200" algn="just">
              <a:lnSpc>
                <a:spcPct val="150000"/>
              </a:lnSpc>
              <a:spcBef>
                <a:spcPts val="300"/>
              </a:spcBef>
              <a:spcAft>
                <a:spcPts val="300"/>
              </a:spcAft>
            </a:pPr>
            <a:r>
              <a:rPr lang="en-US" b="1" cap="all" dirty="0">
                <a:latin typeface="Times New Roman" panose="02020603050405020304" pitchFamily="18" charset="0"/>
                <a:cs typeface="Times New Roman" panose="02020603050405020304" pitchFamily="18" charset="0"/>
              </a:rPr>
              <a:t>6.2.</a:t>
            </a:r>
            <a:r>
              <a:rPr lang="vi-VN" sz="1400" b="1" kern="0" cap="all" dirty="0">
                <a:effectLst/>
                <a:latin typeface="Times New Roman" panose="02020603050405020304" pitchFamily="18" charset="0"/>
                <a:cs typeface="Times New Roman" panose="02020603050405020304" pitchFamily="18" charset="0"/>
              </a:rPr>
              <a:t> TƯ TƯỞNG HỒ CHÍ MINH VỀ ĐẠO ĐỨC</a:t>
            </a:r>
            <a:endParaRPr lang="en-US" sz="1400" b="1" kern="0" cap="all" dirty="0">
              <a:effectLst/>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816E7590-64F2-48DB-A1A3-E14143F6210A}"/>
              </a:ext>
            </a:extLst>
          </p:cNvPr>
          <p:cNvSpPr txBox="1"/>
          <p:nvPr/>
        </p:nvSpPr>
        <p:spPr>
          <a:xfrm>
            <a:off x="0" y="3806826"/>
            <a:ext cx="4572000" cy="376834"/>
          </a:xfrm>
          <a:prstGeom prst="rect">
            <a:avLst/>
          </a:prstGeom>
          <a:noFill/>
        </p:spPr>
        <p:txBody>
          <a:bodyPr wrap="square">
            <a:spAutoFit/>
          </a:bodyPr>
          <a:lstStyle/>
          <a:p>
            <a:pPr marL="0" marR="0" indent="457200" algn="just">
              <a:lnSpc>
                <a:spcPct val="150000"/>
              </a:lnSpc>
              <a:spcBef>
                <a:spcPts val="300"/>
              </a:spcBef>
              <a:spcAft>
                <a:spcPts val="300"/>
              </a:spcAft>
            </a:pPr>
            <a:r>
              <a:rPr lang="en-US" sz="1400" b="1" kern="0" cap="all" dirty="0">
                <a:effectLst/>
                <a:latin typeface="Times New Roman" panose="02020603050405020304" pitchFamily="18" charset="0"/>
                <a:cs typeface="Times New Roman" panose="02020603050405020304" pitchFamily="18" charset="0"/>
              </a:rPr>
              <a:t>6.3. </a:t>
            </a:r>
            <a:r>
              <a:rPr lang="vi-VN" sz="1400" b="1" kern="0" cap="all" dirty="0">
                <a:effectLst/>
                <a:latin typeface="Times New Roman" panose="02020603050405020304" pitchFamily="18" charset="0"/>
                <a:cs typeface="Times New Roman" panose="02020603050405020304" pitchFamily="18" charset="0"/>
              </a:rPr>
              <a:t>TƯ TƯỞNG HỒ CHÍ MINH VỀ CON NGƯỜI</a:t>
            </a:r>
            <a:endParaRPr lang="en-US" sz="1400" b="1" kern="0" cap="all" dirty="0">
              <a:effectLst/>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081C16EF-22FF-4F17-BAF2-DB2042D169F3}"/>
              </a:ext>
            </a:extLst>
          </p:cNvPr>
          <p:cNvSpPr txBox="1"/>
          <p:nvPr/>
        </p:nvSpPr>
        <p:spPr>
          <a:xfrm>
            <a:off x="457200" y="4183660"/>
            <a:ext cx="6066692" cy="700000"/>
          </a:xfrm>
          <a:prstGeom prst="rect">
            <a:avLst/>
          </a:prstGeom>
          <a:noFill/>
        </p:spPr>
        <p:txBody>
          <a:bodyPr wrap="square">
            <a:spAutoFit/>
          </a:bodyPr>
          <a:lstStyle/>
          <a:p>
            <a:pPr marR="0" algn="just">
              <a:lnSpc>
                <a:spcPct val="150000"/>
              </a:lnSpc>
              <a:spcBef>
                <a:spcPts val="300"/>
              </a:spcBef>
              <a:spcAft>
                <a:spcPts val="300"/>
              </a:spcAft>
            </a:pPr>
            <a:r>
              <a:rPr lang="en-US" sz="1400" b="1" kern="0" cap="all" dirty="0">
                <a:effectLst/>
                <a:latin typeface="Times New Roman" panose="02020603050405020304" pitchFamily="18" charset="0"/>
                <a:cs typeface="Times New Roman" panose="02020603050405020304" pitchFamily="18" charset="0"/>
              </a:rPr>
              <a:t>6.4. </a:t>
            </a:r>
            <a:r>
              <a:rPr lang="vi-VN" sz="1400" b="1" kern="0" cap="all" dirty="0">
                <a:effectLst/>
                <a:latin typeface="Times New Roman" panose="02020603050405020304" pitchFamily="18" charset="0"/>
                <a:cs typeface="Times New Roman" panose="02020603050405020304" pitchFamily="18" charset="0"/>
              </a:rPr>
              <a:t>XÂY DỰNG VĂN HÓA, ĐẠO ĐỨC, CON NGƯỜI VIỆT NAM HIỆN NAY THEO TƯ TƯỞNG HỒ CHÍ MINH</a:t>
            </a:r>
            <a:endParaRPr lang="en-US" sz="1400" b="1" kern="0" cap="all" dirty="0">
              <a:effectLst/>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D8494004-FF12-49CA-889C-D34431FD345D}"/>
              </a:ext>
            </a:extLst>
          </p:cNvPr>
          <p:cNvPicPr>
            <a:picLocks noChangeAspect="1"/>
          </p:cNvPicPr>
          <p:nvPr/>
        </p:nvPicPr>
        <p:blipFill>
          <a:blip r:embed="rId2"/>
          <a:stretch>
            <a:fillRect/>
          </a:stretch>
        </p:blipFill>
        <p:spPr>
          <a:xfrm>
            <a:off x="7648922" y="4607514"/>
            <a:ext cx="1375667" cy="371488"/>
          </a:xfrm>
          <a:prstGeom prst="rect">
            <a:avLst/>
          </a:prstGeom>
        </p:spPr>
      </p:pic>
    </p:spTree>
    <p:extLst>
      <p:ext uri="{BB962C8B-B14F-4D97-AF65-F5344CB8AC3E}">
        <p14:creationId xmlns:p14="http://schemas.microsoft.com/office/powerpoint/2010/main" val="36569237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pct5">
          <a:fgClr>
            <a:schemeClr val="accent6"/>
          </a:fgClr>
          <a:bgClr>
            <a:schemeClr val="bg1"/>
          </a:bgClr>
        </a:pattFill>
        <a:effectLst/>
      </p:bgPr>
    </p:bg>
    <p:spTree>
      <p:nvGrpSpPr>
        <p:cNvPr id="1" name="Shape 139"/>
        <p:cNvGrpSpPr/>
        <p:nvPr/>
      </p:nvGrpSpPr>
      <p:grpSpPr>
        <a:xfrm>
          <a:off x="0" y="0"/>
          <a:ext cx="0" cy="0"/>
          <a:chOff x="0" y="0"/>
          <a:chExt cx="0" cy="0"/>
        </a:xfrm>
      </p:grpSpPr>
      <p:sp>
        <p:nvSpPr>
          <p:cNvPr id="140" name="Google Shape;140;p28"/>
          <p:cNvSpPr txBox="1">
            <a:spLocks noGrp="1"/>
          </p:cNvSpPr>
          <p:nvPr>
            <p:ph type="ctrTitle"/>
          </p:nvPr>
        </p:nvSpPr>
        <p:spPr>
          <a:xfrm>
            <a:off x="508896" y="1753834"/>
            <a:ext cx="8370000" cy="1635831"/>
          </a:xfrm>
          <a:prstGeom prst="rect">
            <a:avLst/>
          </a:prstGeom>
          <a:noFill/>
          <a:ln>
            <a:noFill/>
          </a:ln>
        </p:spPr>
        <p:txBody>
          <a:bodyPr spcFirstLastPara="1" wrap="square" lIns="91425" tIns="91425" rIns="91425" bIns="91425" anchor="b" anchorCtr="0">
            <a:noAutofit/>
          </a:bodyPr>
          <a:lstStyle/>
          <a:p>
            <a:pPr lvl="0" algn="ctr" rtl="0">
              <a:lnSpc>
                <a:spcPct val="100000"/>
              </a:lnSpc>
              <a:spcBef>
                <a:spcPts val="0"/>
              </a:spcBef>
              <a:spcAft>
                <a:spcPts val="0"/>
              </a:spcAft>
              <a:buSzPts val="5000"/>
            </a:pPr>
            <a:r>
              <a:rPr lang="en-US" sz="4200" dirty="0">
                <a:latin typeface="Times New Roman" panose="02020603050405020304" pitchFamily="18" charset="0"/>
                <a:ea typeface="Arial"/>
                <a:cs typeface="Times New Roman" panose="02020603050405020304" pitchFamily="18" charset="0"/>
                <a:sym typeface="Arial"/>
              </a:rPr>
              <a:t>6.4. </a:t>
            </a:r>
            <a:r>
              <a:rPr lang="en-US" sz="4200" dirty="0" err="1">
                <a:latin typeface="Times New Roman" panose="02020603050405020304" pitchFamily="18" charset="0"/>
                <a:ea typeface="Arial"/>
                <a:cs typeface="Times New Roman" panose="02020603050405020304" pitchFamily="18" charset="0"/>
                <a:sym typeface="Arial"/>
              </a:rPr>
              <a:t>Xây</a:t>
            </a:r>
            <a:r>
              <a:rPr lang="en-US" sz="4200" dirty="0">
                <a:latin typeface="Times New Roman" panose="02020603050405020304" pitchFamily="18" charset="0"/>
                <a:ea typeface="Arial"/>
                <a:cs typeface="Times New Roman" panose="02020603050405020304" pitchFamily="18" charset="0"/>
                <a:sym typeface="Arial"/>
              </a:rPr>
              <a:t> </a:t>
            </a:r>
            <a:r>
              <a:rPr lang="en-US" sz="4200" dirty="0" err="1">
                <a:latin typeface="Times New Roman" panose="02020603050405020304" pitchFamily="18" charset="0"/>
                <a:ea typeface="Arial"/>
                <a:cs typeface="Times New Roman" panose="02020603050405020304" pitchFamily="18" charset="0"/>
                <a:sym typeface="Arial"/>
              </a:rPr>
              <a:t>dựng</a:t>
            </a:r>
            <a:r>
              <a:rPr lang="en-US" sz="4200" dirty="0">
                <a:latin typeface="Times New Roman" panose="02020603050405020304" pitchFamily="18" charset="0"/>
                <a:ea typeface="Arial"/>
                <a:cs typeface="Times New Roman" panose="02020603050405020304" pitchFamily="18" charset="0"/>
                <a:sym typeface="Arial"/>
              </a:rPr>
              <a:t> </a:t>
            </a:r>
            <a:r>
              <a:rPr lang="en-US" sz="4200" dirty="0" err="1">
                <a:latin typeface="Times New Roman" panose="02020603050405020304" pitchFamily="18" charset="0"/>
                <a:ea typeface="Arial"/>
                <a:cs typeface="Times New Roman" panose="02020603050405020304" pitchFamily="18" charset="0"/>
                <a:sym typeface="Arial"/>
              </a:rPr>
              <a:t>văn</a:t>
            </a:r>
            <a:r>
              <a:rPr lang="en-US" sz="4200" dirty="0">
                <a:latin typeface="Times New Roman" panose="02020603050405020304" pitchFamily="18" charset="0"/>
                <a:ea typeface="Arial"/>
                <a:cs typeface="Times New Roman" panose="02020603050405020304" pitchFamily="18" charset="0"/>
                <a:sym typeface="Arial"/>
              </a:rPr>
              <a:t> </a:t>
            </a:r>
            <a:r>
              <a:rPr lang="en-US" sz="4200" dirty="0" err="1">
                <a:latin typeface="Times New Roman" panose="02020603050405020304" pitchFamily="18" charset="0"/>
                <a:ea typeface="Arial"/>
                <a:cs typeface="Times New Roman" panose="02020603050405020304" pitchFamily="18" charset="0"/>
                <a:sym typeface="Arial"/>
              </a:rPr>
              <a:t>hóa</a:t>
            </a:r>
            <a:r>
              <a:rPr lang="en-US" sz="4200" dirty="0">
                <a:latin typeface="Times New Roman" panose="02020603050405020304" pitchFamily="18" charset="0"/>
                <a:ea typeface="Arial"/>
                <a:cs typeface="Times New Roman" panose="02020603050405020304" pitchFamily="18" charset="0"/>
                <a:sym typeface="Arial"/>
              </a:rPr>
              <a:t>, </a:t>
            </a:r>
            <a:r>
              <a:rPr lang="en-US" sz="4200" dirty="0" err="1">
                <a:latin typeface="Times New Roman" panose="02020603050405020304" pitchFamily="18" charset="0"/>
                <a:ea typeface="Arial"/>
                <a:cs typeface="Times New Roman" panose="02020603050405020304" pitchFamily="18" charset="0"/>
                <a:sym typeface="Arial"/>
              </a:rPr>
              <a:t>đạo</a:t>
            </a:r>
            <a:r>
              <a:rPr lang="en-US" sz="4200" dirty="0">
                <a:latin typeface="Times New Roman" panose="02020603050405020304" pitchFamily="18" charset="0"/>
                <a:ea typeface="Arial"/>
                <a:cs typeface="Times New Roman" panose="02020603050405020304" pitchFamily="18" charset="0"/>
                <a:sym typeface="Arial"/>
              </a:rPr>
              <a:t> </a:t>
            </a:r>
            <a:r>
              <a:rPr lang="en-US" sz="4200" dirty="0" err="1">
                <a:latin typeface="Times New Roman" panose="02020603050405020304" pitchFamily="18" charset="0"/>
                <a:ea typeface="Arial"/>
                <a:cs typeface="Times New Roman" panose="02020603050405020304" pitchFamily="18" charset="0"/>
                <a:sym typeface="Arial"/>
              </a:rPr>
              <a:t>đức</a:t>
            </a:r>
            <a:r>
              <a:rPr lang="en-US" sz="4200" dirty="0">
                <a:latin typeface="Times New Roman" panose="02020603050405020304" pitchFamily="18" charset="0"/>
                <a:ea typeface="Arial"/>
                <a:cs typeface="Times New Roman" panose="02020603050405020304" pitchFamily="18" charset="0"/>
                <a:sym typeface="Arial"/>
              </a:rPr>
              <a:t>, con </a:t>
            </a:r>
            <a:r>
              <a:rPr lang="en-US" sz="4200" dirty="0" err="1">
                <a:latin typeface="Times New Roman" panose="02020603050405020304" pitchFamily="18" charset="0"/>
                <a:ea typeface="Arial"/>
                <a:cs typeface="Times New Roman" panose="02020603050405020304" pitchFamily="18" charset="0"/>
                <a:sym typeface="Arial"/>
              </a:rPr>
              <a:t>người</a:t>
            </a:r>
            <a:r>
              <a:rPr lang="en-US" sz="4200" dirty="0">
                <a:latin typeface="Times New Roman" panose="02020603050405020304" pitchFamily="18" charset="0"/>
                <a:ea typeface="Arial"/>
                <a:cs typeface="Times New Roman" panose="02020603050405020304" pitchFamily="18" charset="0"/>
                <a:sym typeface="Arial"/>
              </a:rPr>
              <a:t> </a:t>
            </a:r>
            <a:r>
              <a:rPr lang="en-US" sz="4200" dirty="0" err="1">
                <a:latin typeface="Times New Roman" panose="02020603050405020304" pitchFamily="18" charset="0"/>
                <a:ea typeface="Arial"/>
                <a:cs typeface="Times New Roman" panose="02020603050405020304" pitchFamily="18" charset="0"/>
                <a:sym typeface="Arial"/>
              </a:rPr>
              <a:t>Việt</a:t>
            </a:r>
            <a:r>
              <a:rPr lang="en-US" sz="4200" dirty="0">
                <a:latin typeface="Times New Roman" panose="02020603050405020304" pitchFamily="18" charset="0"/>
                <a:ea typeface="Arial"/>
                <a:cs typeface="Times New Roman" panose="02020603050405020304" pitchFamily="18" charset="0"/>
                <a:sym typeface="Arial"/>
              </a:rPr>
              <a:t> Nam </a:t>
            </a:r>
            <a:r>
              <a:rPr lang="en-US" sz="4200" dirty="0" err="1">
                <a:latin typeface="Times New Roman" panose="02020603050405020304" pitchFamily="18" charset="0"/>
                <a:ea typeface="Arial"/>
                <a:cs typeface="Times New Roman" panose="02020603050405020304" pitchFamily="18" charset="0"/>
                <a:sym typeface="Arial"/>
              </a:rPr>
              <a:t>hiện</a:t>
            </a:r>
            <a:r>
              <a:rPr lang="en-US" sz="4200" dirty="0">
                <a:latin typeface="Times New Roman" panose="02020603050405020304" pitchFamily="18" charset="0"/>
                <a:ea typeface="Arial"/>
                <a:cs typeface="Times New Roman" panose="02020603050405020304" pitchFamily="18" charset="0"/>
                <a:sym typeface="Arial"/>
              </a:rPr>
              <a:t> nay </a:t>
            </a:r>
            <a:r>
              <a:rPr lang="en-US" sz="4200" dirty="0" err="1">
                <a:latin typeface="Times New Roman" panose="02020603050405020304" pitchFamily="18" charset="0"/>
                <a:ea typeface="Arial"/>
                <a:cs typeface="Times New Roman" panose="02020603050405020304" pitchFamily="18" charset="0"/>
                <a:sym typeface="Arial"/>
              </a:rPr>
              <a:t>theo</a:t>
            </a:r>
            <a:r>
              <a:rPr lang="en-US" sz="4200" dirty="0">
                <a:latin typeface="Times New Roman" panose="02020603050405020304" pitchFamily="18" charset="0"/>
                <a:ea typeface="Arial"/>
                <a:cs typeface="Times New Roman" panose="02020603050405020304" pitchFamily="18" charset="0"/>
                <a:sym typeface="Arial"/>
              </a:rPr>
              <a:t> </a:t>
            </a:r>
            <a:r>
              <a:rPr lang="en-US" sz="4200" dirty="0" err="1">
                <a:latin typeface="Times New Roman" panose="02020603050405020304" pitchFamily="18" charset="0"/>
                <a:ea typeface="Arial"/>
                <a:cs typeface="Times New Roman" panose="02020603050405020304" pitchFamily="18" charset="0"/>
                <a:sym typeface="Arial"/>
              </a:rPr>
              <a:t>tư</a:t>
            </a:r>
            <a:r>
              <a:rPr lang="en-US" sz="4200" dirty="0">
                <a:latin typeface="Times New Roman" panose="02020603050405020304" pitchFamily="18" charset="0"/>
                <a:ea typeface="Arial"/>
                <a:cs typeface="Times New Roman" panose="02020603050405020304" pitchFamily="18" charset="0"/>
                <a:sym typeface="Arial"/>
              </a:rPr>
              <a:t> </a:t>
            </a:r>
            <a:r>
              <a:rPr lang="en-US" sz="4200" dirty="0" err="1">
                <a:latin typeface="Times New Roman" panose="02020603050405020304" pitchFamily="18" charset="0"/>
                <a:ea typeface="Arial"/>
                <a:cs typeface="Times New Roman" panose="02020603050405020304" pitchFamily="18" charset="0"/>
                <a:sym typeface="Arial"/>
              </a:rPr>
              <a:t>tưởng</a:t>
            </a:r>
            <a:r>
              <a:rPr lang="en-US" sz="4200" dirty="0">
                <a:latin typeface="Times New Roman" panose="02020603050405020304" pitchFamily="18" charset="0"/>
                <a:ea typeface="Arial"/>
                <a:cs typeface="Times New Roman" panose="02020603050405020304" pitchFamily="18" charset="0"/>
                <a:sym typeface="Arial"/>
              </a:rPr>
              <a:t> </a:t>
            </a:r>
            <a:r>
              <a:rPr lang="en-US" sz="4200" dirty="0" err="1">
                <a:latin typeface="Times New Roman" panose="02020603050405020304" pitchFamily="18" charset="0"/>
                <a:ea typeface="Arial"/>
                <a:cs typeface="Times New Roman" panose="02020603050405020304" pitchFamily="18" charset="0"/>
                <a:sym typeface="Arial"/>
              </a:rPr>
              <a:t>Hồ</a:t>
            </a:r>
            <a:r>
              <a:rPr lang="en-US" sz="4200" dirty="0">
                <a:latin typeface="Times New Roman" panose="02020603050405020304" pitchFamily="18" charset="0"/>
                <a:ea typeface="Arial"/>
                <a:cs typeface="Times New Roman" panose="02020603050405020304" pitchFamily="18" charset="0"/>
                <a:sym typeface="Arial"/>
              </a:rPr>
              <a:t> </a:t>
            </a:r>
            <a:r>
              <a:rPr lang="en-US" sz="4200" dirty="0" err="1">
                <a:latin typeface="Times New Roman" panose="02020603050405020304" pitchFamily="18" charset="0"/>
                <a:ea typeface="Arial"/>
                <a:cs typeface="Times New Roman" panose="02020603050405020304" pitchFamily="18" charset="0"/>
                <a:sym typeface="Arial"/>
              </a:rPr>
              <a:t>Chí</a:t>
            </a:r>
            <a:r>
              <a:rPr lang="en-US" sz="4200" dirty="0">
                <a:latin typeface="Times New Roman" panose="02020603050405020304" pitchFamily="18" charset="0"/>
                <a:ea typeface="Arial"/>
                <a:cs typeface="Times New Roman" panose="02020603050405020304" pitchFamily="18" charset="0"/>
                <a:sym typeface="Arial"/>
              </a:rPr>
              <a:t> Minh</a:t>
            </a:r>
            <a:endParaRPr sz="4200" dirty="0">
              <a:latin typeface="Times New Roman" panose="02020603050405020304" pitchFamily="18" charset="0"/>
              <a:ea typeface="Arial"/>
              <a:cs typeface="Times New Roman" panose="02020603050405020304" pitchFamily="18" charset="0"/>
              <a:sym typeface="Arial"/>
            </a:endParaRPr>
          </a:p>
        </p:txBody>
      </p:sp>
    </p:spTree>
    <p:extLst>
      <p:ext uri="{BB962C8B-B14F-4D97-AF65-F5344CB8AC3E}">
        <p14:creationId xmlns:p14="http://schemas.microsoft.com/office/powerpoint/2010/main" val="5334875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68"/>
          <p:cNvSpPr txBox="1">
            <a:spLocks noGrp="1"/>
          </p:cNvSpPr>
          <p:nvPr>
            <p:ph type="title"/>
          </p:nvPr>
        </p:nvSpPr>
        <p:spPr>
          <a:xfrm>
            <a:off x="4800220" y="2437989"/>
            <a:ext cx="3813600" cy="146682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700" dirty="0" err="1">
                <a:latin typeface="Times New Roman" panose="02020603050405020304" pitchFamily="18" charset="0"/>
                <a:ea typeface="Lobster"/>
                <a:cs typeface="Times New Roman" panose="02020603050405020304" pitchFamily="18" charset="0"/>
                <a:sym typeface="Lobster"/>
              </a:rPr>
              <a:t>Xây</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dựng</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và</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phát</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triển</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văn</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hóa</a:t>
            </a:r>
            <a:r>
              <a:rPr lang="en-US" sz="3700" dirty="0">
                <a:latin typeface="Times New Roman" panose="02020603050405020304" pitchFamily="18" charset="0"/>
                <a:ea typeface="Lobster"/>
                <a:cs typeface="Times New Roman" panose="02020603050405020304" pitchFamily="18" charset="0"/>
                <a:sym typeface="Lobster"/>
              </a:rPr>
              <a:t>, con </a:t>
            </a:r>
            <a:r>
              <a:rPr lang="en-US" sz="3700" dirty="0" err="1">
                <a:latin typeface="Times New Roman" panose="02020603050405020304" pitchFamily="18" charset="0"/>
                <a:ea typeface="Lobster"/>
                <a:cs typeface="Times New Roman" panose="02020603050405020304" pitchFamily="18" charset="0"/>
                <a:sym typeface="Lobster"/>
              </a:rPr>
              <a:t>người</a:t>
            </a:r>
            <a:endParaRPr sz="3700" dirty="0">
              <a:latin typeface="Times New Roman" panose="02020603050405020304" pitchFamily="18" charset="0"/>
              <a:ea typeface="Lobster"/>
              <a:cs typeface="Times New Roman" panose="02020603050405020304" pitchFamily="18" charset="0"/>
              <a:sym typeface="Lobster"/>
            </a:endParaRPr>
          </a:p>
        </p:txBody>
      </p:sp>
      <p:sp>
        <p:nvSpPr>
          <p:cNvPr id="826" name="Google Shape;826;p68"/>
          <p:cNvSpPr txBox="1">
            <a:spLocks noGrp="1"/>
          </p:cNvSpPr>
          <p:nvPr>
            <p:ph type="title" idx="2"/>
          </p:nvPr>
        </p:nvSpPr>
        <p:spPr>
          <a:xfrm>
            <a:off x="5273100" y="1185425"/>
            <a:ext cx="3150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 sz="6000" dirty="0">
                <a:latin typeface="Times New Roman" panose="02020603050405020304" pitchFamily="18" charset="0"/>
                <a:cs typeface="Times New Roman" panose="02020603050405020304" pitchFamily="18" charset="0"/>
              </a:rPr>
              <a:t>6.4.1</a:t>
            </a:r>
            <a:endParaRPr sz="6000" dirty="0">
              <a:latin typeface="Times New Roman" panose="02020603050405020304" pitchFamily="18" charset="0"/>
              <a:cs typeface="Times New Roman" panose="02020603050405020304" pitchFamily="18" charset="0"/>
            </a:endParaRPr>
          </a:p>
        </p:txBody>
      </p:sp>
      <p:sp>
        <p:nvSpPr>
          <p:cNvPr id="828" name="Google Shape;828;p68"/>
          <p:cNvSpPr txBox="1">
            <a:spLocks noGrp="1"/>
          </p:cNvSpPr>
          <p:nvPr>
            <p:ph type="subTitle" idx="3"/>
          </p:nvPr>
        </p:nvSpPr>
        <p:spPr>
          <a:xfrm>
            <a:off x="0" y="-700"/>
            <a:ext cx="4572000" cy="41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latin typeface="Times New Roman" panose="02020603050405020304" pitchFamily="18" charset="0"/>
              <a:cs typeface="Times New Roman" panose="02020603050405020304" pitchFamily="18" charset="0"/>
            </a:endParaRPr>
          </a:p>
        </p:txBody>
      </p:sp>
      <p:sp>
        <p:nvSpPr>
          <p:cNvPr id="829" name="Google Shape;829;p68"/>
          <p:cNvSpPr txBox="1">
            <a:spLocks noGrp="1"/>
          </p:cNvSpPr>
          <p:nvPr>
            <p:ph type="subTitle" idx="4"/>
          </p:nvPr>
        </p:nvSpPr>
        <p:spPr>
          <a:xfrm>
            <a:off x="4572000" y="-700"/>
            <a:ext cx="4572000" cy="41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vi-VN" sz="1000" dirty="0">
                <a:latin typeface="Times New Roman" panose="02020603050405020304" pitchFamily="18" charset="0"/>
                <a:ea typeface="Arial"/>
                <a:cs typeface="Times New Roman" panose="02020603050405020304" pitchFamily="18" charset="0"/>
                <a:sym typeface="Arial"/>
              </a:rPr>
              <a:t>Xây dựng văn hóa, đạo đức, con người Việt Nam hiện nay theo tư tưởng Hồ Chí Minh</a:t>
            </a:r>
            <a:endParaRPr lang="vi-VN" sz="1000" dirty="0">
              <a:latin typeface="Times New Roman" panose="02020603050405020304" pitchFamily="18" charset="0"/>
              <a:ea typeface="Times New Roman"/>
              <a:cs typeface="Times New Roman" panose="02020603050405020304" pitchFamily="18" charset="0"/>
              <a:sym typeface="Times New Roman"/>
            </a:endParaRPr>
          </a:p>
        </p:txBody>
      </p:sp>
    </p:spTree>
    <p:extLst>
      <p:ext uri="{BB962C8B-B14F-4D97-AF65-F5344CB8AC3E}">
        <p14:creationId xmlns:p14="http://schemas.microsoft.com/office/powerpoint/2010/main" val="2868258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77"/>
          <p:cNvSpPr txBox="1">
            <a:spLocks noGrp="1"/>
          </p:cNvSpPr>
          <p:nvPr>
            <p:ph type="title"/>
          </p:nvPr>
        </p:nvSpPr>
        <p:spPr>
          <a:xfrm>
            <a:off x="319325" y="411175"/>
            <a:ext cx="85053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 sz="2000" dirty="0">
                <a:latin typeface="Times New Roman" panose="02020603050405020304" pitchFamily="18" charset="0"/>
                <a:ea typeface="Lobster"/>
                <a:cs typeface="Times New Roman" panose="02020603050405020304" pitchFamily="18" charset="0"/>
                <a:sym typeface="Lobster"/>
              </a:rPr>
              <a:t>6.4.1. Xây dựng và phát triển văn hóa, con người</a:t>
            </a:r>
            <a:endParaRPr sz="2000" dirty="0">
              <a:latin typeface="Times New Roman" panose="02020603050405020304" pitchFamily="18" charset="0"/>
              <a:cs typeface="Times New Roman" panose="02020603050405020304" pitchFamily="18" charset="0"/>
            </a:endParaRPr>
          </a:p>
        </p:txBody>
      </p:sp>
      <p:sp>
        <p:nvSpPr>
          <p:cNvPr id="936" name="Google Shape;936;p77"/>
          <p:cNvSpPr txBox="1">
            <a:spLocks noGrp="1"/>
          </p:cNvSpPr>
          <p:nvPr>
            <p:ph type="subTitle" idx="1"/>
          </p:nvPr>
        </p:nvSpPr>
        <p:spPr>
          <a:xfrm>
            <a:off x="0" y="-700"/>
            <a:ext cx="4572000" cy="41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latin typeface="Times New Roman" panose="02020603050405020304" pitchFamily="18" charset="0"/>
              <a:cs typeface="Times New Roman" panose="02020603050405020304" pitchFamily="18" charset="0"/>
            </a:endParaRPr>
          </a:p>
        </p:txBody>
      </p:sp>
      <p:sp>
        <p:nvSpPr>
          <p:cNvPr id="937" name="Google Shape;937;p77"/>
          <p:cNvSpPr txBox="1">
            <a:spLocks noGrp="1"/>
          </p:cNvSpPr>
          <p:nvPr>
            <p:ph type="subTitle" idx="2"/>
          </p:nvPr>
        </p:nvSpPr>
        <p:spPr>
          <a:xfrm>
            <a:off x="4572000" y="-700"/>
            <a:ext cx="4572000" cy="41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US" sz="1000" dirty="0" err="1">
                <a:latin typeface="Times New Roman" panose="02020603050405020304" pitchFamily="18" charset="0"/>
                <a:ea typeface="Arial"/>
                <a:cs typeface="Times New Roman" panose="02020603050405020304" pitchFamily="18" charset="0"/>
                <a:sym typeface="Arial"/>
              </a:rPr>
              <a:t>Xây</a:t>
            </a:r>
            <a:r>
              <a:rPr lang="en-US" sz="1000" dirty="0">
                <a:latin typeface="Times New Roman" panose="02020603050405020304" pitchFamily="18" charset="0"/>
                <a:ea typeface="Arial"/>
                <a:cs typeface="Times New Roman" panose="02020603050405020304" pitchFamily="18" charset="0"/>
                <a:sym typeface="Arial"/>
              </a:rPr>
              <a:t> </a:t>
            </a:r>
            <a:r>
              <a:rPr lang="en-US" sz="1000" dirty="0" err="1">
                <a:latin typeface="Times New Roman" panose="02020603050405020304" pitchFamily="18" charset="0"/>
                <a:ea typeface="Arial"/>
                <a:cs typeface="Times New Roman" panose="02020603050405020304" pitchFamily="18" charset="0"/>
                <a:sym typeface="Arial"/>
              </a:rPr>
              <a:t>dựng</a:t>
            </a:r>
            <a:r>
              <a:rPr lang="en-US" sz="1000" dirty="0">
                <a:latin typeface="Times New Roman" panose="02020603050405020304" pitchFamily="18" charset="0"/>
                <a:ea typeface="Arial"/>
                <a:cs typeface="Times New Roman" panose="02020603050405020304" pitchFamily="18" charset="0"/>
                <a:sym typeface="Arial"/>
              </a:rPr>
              <a:t> </a:t>
            </a:r>
            <a:r>
              <a:rPr lang="en-US" sz="1000" dirty="0" err="1">
                <a:latin typeface="Times New Roman" panose="02020603050405020304" pitchFamily="18" charset="0"/>
                <a:ea typeface="Arial"/>
                <a:cs typeface="Times New Roman" panose="02020603050405020304" pitchFamily="18" charset="0"/>
                <a:sym typeface="Arial"/>
              </a:rPr>
              <a:t>văn</a:t>
            </a:r>
            <a:r>
              <a:rPr lang="en-US" sz="1000" dirty="0">
                <a:latin typeface="Times New Roman" panose="02020603050405020304" pitchFamily="18" charset="0"/>
                <a:ea typeface="Arial"/>
                <a:cs typeface="Times New Roman" panose="02020603050405020304" pitchFamily="18" charset="0"/>
                <a:sym typeface="Arial"/>
              </a:rPr>
              <a:t> </a:t>
            </a:r>
            <a:r>
              <a:rPr lang="en-US" sz="1000" dirty="0" err="1">
                <a:latin typeface="Times New Roman" panose="02020603050405020304" pitchFamily="18" charset="0"/>
                <a:ea typeface="Arial"/>
                <a:cs typeface="Times New Roman" panose="02020603050405020304" pitchFamily="18" charset="0"/>
                <a:sym typeface="Arial"/>
              </a:rPr>
              <a:t>hóa</a:t>
            </a:r>
            <a:r>
              <a:rPr lang="en-US" sz="1000" dirty="0">
                <a:latin typeface="Times New Roman" panose="02020603050405020304" pitchFamily="18" charset="0"/>
                <a:ea typeface="Arial"/>
                <a:cs typeface="Times New Roman" panose="02020603050405020304" pitchFamily="18" charset="0"/>
                <a:sym typeface="Arial"/>
              </a:rPr>
              <a:t>, </a:t>
            </a:r>
            <a:r>
              <a:rPr lang="en-US" sz="1000" dirty="0" err="1">
                <a:latin typeface="Times New Roman" panose="02020603050405020304" pitchFamily="18" charset="0"/>
                <a:ea typeface="Arial"/>
                <a:cs typeface="Times New Roman" panose="02020603050405020304" pitchFamily="18" charset="0"/>
                <a:sym typeface="Arial"/>
              </a:rPr>
              <a:t>đạo</a:t>
            </a:r>
            <a:r>
              <a:rPr lang="en-US" sz="1000" dirty="0">
                <a:latin typeface="Times New Roman" panose="02020603050405020304" pitchFamily="18" charset="0"/>
                <a:ea typeface="Arial"/>
                <a:cs typeface="Times New Roman" panose="02020603050405020304" pitchFamily="18" charset="0"/>
                <a:sym typeface="Arial"/>
              </a:rPr>
              <a:t> </a:t>
            </a:r>
            <a:r>
              <a:rPr lang="en-US" sz="1000" dirty="0" err="1">
                <a:latin typeface="Times New Roman" panose="02020603050405020304" pitchFamily="18" charset="0"/>
                <a:ea typeface="Arial"/>
                <a:cs typeface="Times New Roman" panose="02020603050405020304" pitchFamily="18" charset="0"/>
                <a:sym typeface="Arial"/>
              </a:rPr>
              <a:t>đức</a:t>
            </a:r>
            <a:r>
              <a:rPr lang="en-US" sz="1000" dirty="0">
                <a:latin typeface="Times New Roman" panose="02020603050405020304" pitchFamily="18" charset="0"/>
                <a:ea typeface="Arial"/>
                <a:cs typeface="Times New Roman" panose="02020603050405020304" pitchFamily="18" charset="0"/>
                <a:sym typeface="Arial"/>
              </a:rPr>
              <a:t>, con </a:t>
            </a:r>
            <a:r>
              <a:rPr lang="en-US" sz="1000" dirty="0" err="1">
                <a:latin typeface="Times New Roman" panose="02020603050405020304" pitchFamily="18" charset="0"/>
                <a:ea typeface="Arial"/>
                <a:cs typeface="Times New Roman" panose="02020603050405020304" pitchFamily="18" charset="0"/>
                <a:sym typeface="Arial"/>
              </a:rPr>
              <a:t>người</a:t>
            </a:r>
            <a:r>
              <a:rPr lang="en-US" sz="1000" dirty="0">
                <a:latin typeface="Times New Roman" panose="02020603050405020304" pitchFamily="18" charset="0"/>
                <a:ea typeface="Arial"/>
                <a:cs typeface="Times New Roman" panose="02020603050405020304" pitchFamily="18" charset="0"/>
                <a:sym typeface="Arial"/>
              </a:rPr>
              <a:t> </a:t>
            </a:r>
            <a:r>
              <a:rPr lang="en-US" sz="1000" dirty="0" err="1">
                <a:latin typeface="Times New Roman" panose="02020603050405020304" pitchFamily="18" charset="0"/>
                <a:ea typeface="Arial"/>
                <a:cs typeface="Times New Roman" panose="02020603050405020304" pitchFamily="18" charset="0"/>
                <a:sym typeface="Arial"/>
              </a:rPr>
              <a:t>Việt</a:t>
            </a:r>
            <a:r>
              <a:rPr lang="en-US" sz="1000" dirty="0">
                <a:latin typeface="Times New Roman" panose="02020603050405020304" pitchFamily="18" charset="0"/>
                <a:ea typeface="Arial"/>
                <a:cs typeface="Times New Roman" panose="02020603050405020304" pitchFamily="18" charset="0"/>
                <a:sym typeface="Arial"/>
              </a:rPr>
              <a:t> Nam </a:t>
            </a:r>
            <a:r>
              <a:rPr lang="en-US" sz="1000" dirty="0" err="1">
                <a:latin typeface="Times New Roman" panose="02020603050405020304" pitchFamily="18" charset="0"/>
                <a:ea typeface="Arial"/>
                <a:cs typeface="Times New Roman" panose="02020603050405020304" pitchFamily="18" charset="0"/>
                <a:sym typeface="Arial"/>
              </a:rPr>
              <a:t>hiện</a:t>
            </a:r>
            <a:r>
              <a:rPr lang="en-US" sz="1000" dirty="0">
                <a:latin typeface="Times New Roman" panose="02020603050405020304" pitchFamily="18" charset="0"/>
                <a:ea typeface="Arial"/>
                <a:cs typeface="Times New Roman" panose="02020603050405020304" pitchFamily="18" charset="0"/>
                <a:sym typeface="Arial"/>
              </a:rPr>
              <a:t> nay </a:t>
            </a:r>
            <a:r>
              <a:rPr lang="en-US" sz="1000" dirty="0" err="1">
                <a:latin typeface="Times New Roman" panose="02020603050405020304" pitchFamily="18" charset="0"/>
                <a:ea typeface="Arial"/>
                <a:cs typeface="Times New Roman" panose="02020603050405020304" pitchFamily="18" charset="0"/>
                <a:sym typeface="Arial"/>
              </a:rPr>
              <a:t>theo</a:t>
            </a:r>
            <a:r>
              <a:rPr lang="en-US" sz="1000" dirty="0">
                <a:latin typeface="Times New Roman" panose="02020603050405020304" pitchFamily="18" charset="0"/>
                <a:ea typeface="Arial"/>
                <a:cs typeface="Times New Roman" panose="02020603050405020304" pitchFamily="18" charset="0"/>
                <a:sym typeface="Arial"/>
              </a:rPr>
              <a:t> </a:t>
            </a:r>
            <a:r>
              <a:rPr lang="en-US" sz="1000" dirty="0" err="1">
                <a:latin typeface="Times New Roman" panose="02020603050405020304" pitchFamily="18" charset="0"/>
                <a:ea typeface="Arial"/>
                <a:cs typeface="Times New Roman" panose="02020603050405020304" pitchFamily="18" charset="0"/>
                <a:sym typeface="Arial"/>
              </a:rPr>
              <a:t>tư</a:t>
            </a:r>
            <a:r>
              <a:rPr lang="en-US" sz="1000" dirty="0">
                <a:latin typeface="Times New Roman" panose="02020603050405020304" pitchFamily="18" charset="0"/>
                <a:ea typeface="Arial"/>
                <a:cs typeface="Times New Roman" panose="02020603050405020304" pitchFamily="18" charset="0"/>
                <a:sym typeface="Arial"/>
              </a:rPr>
              <a:t> </a:t>
            </a:r>
            <a:r>
              <a:rPr lang="en-US" sz="1000" dirty="0" err="1">
                <a:latin typeface="Times New Roman" panose="02020603050405020304" pitchFamily="18" charset="0"/>
                <a:ea typeface="Arial"/>
                <a:cs typeface="Times New Roman" panose="02020603050405020304" pitchFamily="18" charset="0"/>
                <a:sym typeface="Arial"/>
              </a:rPr>
              <a:t>tưởng</a:t>
            </a:r>
            <a:r>
              <a:rPr lang="en-US" sz="1000" dirty="0">
                <a:latin typeface="Times New Roman" panose="02020603050405020304" pitchFamily="18" charset="0"/>
                <a:ea typeface="Arial"/>
                <a:cs typeface="Times New Roman" panose="02020603050405020304" pitchFamily="18" charset="0"/>
                <a:sym typeface="Arial"/>
              </a:rPr>
              <a:t> </a:t>
            </a:r>
            <a:r>
              <a:rPr lang="en-US" sz="1000" dirty="0" err="1">
                <a:latin typeface="Times New Roman" panose="02020603050405020304" pitchFamily="18" charset="0"/>
                <a:ea typeface="Arial"/>
                <a:cs typeface="Times New Roman" panose="02020603050405020304" pitchFamily="18" charset="0"/>
                <a:sym typeface="Arial"/>
              </a:rPr>
              <a:t>Hồ</a:t>
            </a:r>
            <a:r>
              <a:rPr lang="en-US" sz="1000" dirty="0">
                <a:latin typeface="Times New Roman" panose="02020603050405020304" pitchFamily="18" charset="0"/>
                <a:ea typeface="Arial"/>
                <a:cs typeface="Times New Roman" panose="02020603050405020304" pitchFamily="18" charset="0"/>
                <a:sym typeface="Arial"/>
              </a:rPr>
              <a:t> </a:t>
            </a:r>
            <a:r>
              <a:rPr lang="en-US" sz="1000" dirty="0" err="1">
                <a:latin typeface="Times New Roman" panose="02020603050405020304" pitchFamily="18" charset="0"/>
                <a:ea typeface="Arial"/>
                <a:cs typeface="Times New Roman" panose="02020603050405020304" pitchFamily="18" charset="0"/>
                <a:sym typeface="Arial"/>
              </a:rPr>
              <a:t>Chí</a:t>
            </a:r>
            <a:r>
              <a:rPr lang="en-US" sz="1000" dirty="0">
                <a:latin typeface="Times New Roman" panose="02020603050405020304" pitchFamily="18" charset="0"/>
                <a:ea typeface="Arial"/>
                <a:cs typeface="Times New Roman" panose="02020603050405020304" pitchFamily="18" charset="0"/>
                <a:sym typeface="Arial"/>
              </a:rPr>
              <a:t> Minh</a:t>
            </a:r>
            <a:endParaRPr sz="1000" dirty="0">
              <a:latin typeface="Times New Roman" panose="02020603050405020304" pitchFamily="18" charset="0"/>
              <a:ea typeface="Times New Roman"/>
              <a:cs typeface="Times New Roman" panose="02020603050405020304" pitchFamily="18" charset="0"/>
              <a:sym typeface="Times New Roman"/>
            </a:endParaRPr>
          </a:p>
        </p:txBody>
      </p:sp>
      <p:sp>
        <p:nvSpPr>
          <p:cNvPr id="938" name="Google Shape;938;p77"/>
          <p:cNvSpPr txBox="1"/>
          <p:nvPr/>
        </p:nvSpPr>
        <p:spPr>
          <a:xfrm>
            <a:off x="663826" y="1045413"/>
            <a:ext cx="7151100" cy="2344558"/>
          </a:xfrm>
          <a:prstGeom prst="rect">
            <a:avLst/>
          </a:prstGeom>
          <a:noFill/>
          <a:ln>
            <a:noFill/>
          </a:ln>
        </p:spPr>
        <p:txBody>
          <a:bodyPr spcFirstLastPara="1" wrap="square" lIns="91425" tIns="91425" rIns="91425" bIns="91425" anchor="t" anchorCtr="0">
            <a:noAutofit/>
          </a:bodyPr>
          <a:lstStyle/>
          <a:p>
            <a:pPr marL="285750" lvl="0" indent="-285750" algn="just" rtl="0">
              <a:lnSpc>
                <a:spcPct val="150000"/>
              </a:lnSpc>
              <a:spcBef>
                <a:spcPts val="0"/>
              </a:spcBef>
              <a:spcAft>
                <a:spcPts val="0"/>
              </a:spcAft>
              <a:buFont typeface="Wingdings" panose="05000000000000000000" pitchFamily="2" charset="2"/>
              <a:buChar char="§"/>
            </a:pPr>
            <a:r>
              <a:rPr lang="vi-VN" sz="1800" dirty="0">
                <a:effectLst/>
                <a:latin typeface="Times New Roman" panose="02020603050405020304" pitchFamily="18" charset="0"/>
                <a:ea typeface="Calibri" panose="020F0502020204030204" pitchFamily="34" charset="0"/>
                <a:cs typeface="Times New Roman" panose="02020603050405020304" pitchFamily="18" charset="0"/>
              </a:rPr>
              <a:t>Văn hóa là nền tảng tinh thần của xã hội. Muốn việc thành công hay thất bại của cá nhân, tổ chức, cộng đồng, đất nước đều do có văn hóa hay tha hóa về văn hóa</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t>
            </a:r>
          </a:p>
          <a:p>
            <a:pPr marL="285750" lvl="0" indent="-285750" algn="just" rtl="0">
              <a:lnSpc>
                <a:spcPct val="150000"/>
              </a:lnSpc>
              <a:spcBef>
                <a:spcPts val="0"/>
              </a:spcBef>
              <a:spcAft>
                <a:spcPts val="0"/>
              </a:spcAft>
              <a:buFont typeface="Wingdings" panose="05000000000000000000" pitchFamily="2" charset="2"/>
              <a:buChar char="§"/>
            </a:pPr>
            <a:r>
              <a:rPr lang="vi-VN" sz="1800" dirty="0">
                <a:effectLst/>
                <a:latin typeface="Times New Roman" panose="02020603050405020304" pitchFamily="18" charset="0"/>
                <a:ea typeface="Calibri" panose="020F0502020204030204" pitchFamily="34" charset="0"/>
                <a:cs typeface="Times New Roman" panose="02020603050405020304" pitchFamily="18" charset="0"/>
              </a:rPr>
              <a:t>Phát huy và trọng dụng nhân tố con người với tư cách là trung tâm của chiến lược phát triển đồng thời là chủ thể phát triển</a:t>
            </a: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lvl="0" indent="0" algn="just" rtl="0">
              <a:lnSpc>
                <a:spcPct val="150000"/>
              </a:lnSpc>
              <a:spcBef>
                <a:spcPts val="0"/>
              </a:spcBef>
              <a:spcAft>
                <a:spcPts val="0"/>
              </a:spcAft>
              <a:buNone/>
            </a:pPr>
            <a:endParaRPr lang="vi-VN" sz="1700" dirty="0">
              <a:solidFill>
                <a:schemeClr val="dk1"/>
              </a:solidFill>
              <a:latin typeface="Times New Roman" panose="02020603050405020304" pitchFamily="18" charset="0"/>
              <a:ea typeface="Lobster"/>
              <a:cs typeface="Times New Roman" panose="02020603050405020304" pitchFamily="18" charset="0"/>
              <a:sym typeface="Lobster"/>
            </a:endParaRPr>
          </a:p>
          <a:p>
            <a:pPr marL="0" lvl="0" indent="0" algn="l" rtl="0">
              <a:lnSpc>
                <a:spcPct val="150000"/>
              </a:lnSpc>
              <a:spcBef>
                <a:spcPts val="0"/>
              </a:spcBef>
              <a:spcAft>
                <a:spcPts val="0"/>
              </a:spcAft>
              <a:buNone/>
            </a:pPr>
            <a:endParaRPr sz="2000" dirty="0">
              <a:solidFill>
                <a:schemeClr val="dk1"/>
              </a:solidFill>
              <a:latin typeface="Times New Roman" panose="02020603050405020304" pitchFamily="18" charset="0"/>
              <a:ea typeface="Lobster"/>
              <a:cs typeface="Times New Roman" panose="02020603050405020304" pitchFamily="18" charset="0"/>
              <a:sym typeface="Lobste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78"/>
          <p:cNvSpPr txBox="1">
            <a:spLocks noGrp="1"/>
          </p:cNvSpPr>
          <p:nvPr>
            <p:ph type="title"/>
          </p:nvPr>
        </p:nvSpPr>
        <p:spPr>
          <a:xfrm>
            <a:off x="319325" y="411175"/>
            <a:ext cx="85053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 sz="2000" dirty="0">
                <a:latin typeface="Times New Roman" panose="02020603050405020304" pitchFamily="18" charset="0"/>
                <a:ea typeface="Lobster"/>
                <a:cs typeface="Times New Roman" panose="02020603050405020304" pitchFamily="18" charset="0"/>
                <a:sym typeface="Lobster"/>
              </a:rPr>
              <a:t>6.4.1. Xây dựng và phát triển văn hóa, con người</a:t>
            </a:r>
            <a:endParaRPr sz="2000" dirty="0">
              <a:latin typeface="Times New Roman" panose="02020603050405020304" pitchFamily="18" charset="0"/>
              <a:cs typeface="Times New Roman" panose="02020603050405020304" pitchFamily="18" charset="0"/>
            </a:endParaRPr>
          </a:p>
        </p:txBody>
      </p:sp>
      <p:sp>
        <p:nvSpPr>
          <p:cNvPr id="947" name="Google Shape;947;p78"/>
          <p:cNvSpPr txBox="1">
            <a:spLocks noGrp="1"/>
          </p:cNvSpPr>
          <p:nvPr>
            <p:ph type="subTitle" idx="1"/>
          </p:nvPr>
        </p:nvSpPr>
        <p:spPr>
          <a:xfrm>
            <a:off x="0" y="-700"/>
            <a:ext cx="4572000" cy="41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latin typeface="Times New Roman" panose="02020603050405020304" pitchFamily="18" charset="0"/>
              <a:cs typeface="Times New Roman" panose="02020603050405020304" pitchFamily="18" charset="0"/>
            </a:endParaRPr>
          </a:p>
        </p:txBody>
      </p:sp>
      <p:sp>
        <p:nvSpPr>
          <p:cNvPr id="948" name="Google Shape;948;p78"/>
          <p:cNvSpPr txBox="1">
            <a:spLocks noGrp="1"/>
          </p:cNvSpPr>
          <p:nvPr>
            <p:ph type="subTitle" idx="2"/>
          </p:nvPr>
        </p:nvSpPr>
        <p:spPr>
          <a:xfrm>
            <a:off x="4572000" y="-700"/>
            <a:ext cx="4572000" cy="41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vi-VN" sz="1000" dirty="0">
                <a:latin typeface="Times New Roman" panose="02020603050405020304" pitchFamily="18" charset="0"/>
                <a:ea typeface="Arial"/>
                <a:cs typeface="Times New Roman" panose="02020603050405020304" pitchFamily="18" charset="0"/>
                <a:sym typeface="Arial"/>
              </a:rPr>
              <a:t>Xây dựng văn hóa, đạo đức, con người Việt Nam hiện nay theo tư tưởng Hồ Chí Minh</a:t>
            </a:r>
            <a:endParaRPr lang="vi-VN" sz="1000" dirty="0">
              <a:latin typeface="Times New Roman" panose="02020603050405020304" pitchFamily="18" charset="0"/>
              <a:ea typeface="Times New Roman"/>
              <a:cs typeface="Times New Roman" panose="02020603050405020304" pitchFamily="18" charset="0"/>
              <a:sym typeface="Times New Roman"/>
            </a:endParaRPr>
          </a:p>
        </p:txBody>
      </p:sp>
      <p:sp>
        <p:nvSpPr>
          <p:cNvPr id="949" name="Google Shape;949;p78"/>
          <p:cNvSpPr/>
          <p:nvPr/>
        </p:nvSpPr>
        <p:spPr>
          <a:xfrm>
            <a:off x="791875" y="1201103"/>
            <a:ext cx="126300" cy="1119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Times New Roman" panose="02020603050405020304" pitchFamily="18" charset="0"/>
              <a:cs typeface="Times New Roman" panose="02020603050405020304" pitchFamily="18" charset="0"/>
            </a:endParaRPr>
          </a:p>
        </p:txBody>
      </p:sp>
      <p:sp>
        <p:nvSpPr>
          <p:cNvPr id="950" name="Google Shape;950;p78"/>
          <p:cNvSpPr txBox="1"/>
          <p:nvPr/>
        </p:nvSpPr>
        <p:spPr>
          <a:xfrm>
            <a:off x="1019275" y="1034100"/>
            <a:ext cx="7453800" cy="3698400"/>
          </a:xfrm>
          <a:prstGeom prst="rect">
            <a:avLst/>
          </a:prstGeom>
          <a:noFill/>
          <a:ln>
            <a:noFill/>
          </a:ln>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fr" sz="1800" dirty="0">
                <a:solidFill>
                  <a:schemeClr val="dk1"/>
                </a:solidFill>
                <a:latin typeface="Times New Roman" panose="02020603050405020304" pitchFamily="18" charset="0"/>
                <a:ea typeface="Lobster"/>
                <a:cs typeface="Times New Roman" panose="02020603050405020304" pitchFamily="18" charset="0"/>
                <a:sym typeface="Lobster"/>
              </a:rPr>
              <a:t>Xây dựng con người mới trong thời kỳ hiện nay</a:t>
            </a:r>
            <a:endParaRPr sz="1700" dirty="0">
              <a:solidFill>
                <a:schemeClr val="dk1"/>
              </a:solidFill>
              <a:latin typeface="Times New Roman" panose="02020603050405020304" pitchFamily="18" charset="0"/>
              <a:ea typeface="Lobster"/>
              <a:cs typeface="Times New Roman" panose="02020603050405020304" pitchFamily="18" charset="0"/>
              <a:sym typeface="Lobster"/>
            </a:endParaRPr>
          </a:p>
          <a:p>
            <a:pPr marL="457200" lvl="0" indent="-330200" algn="just" rtl="0">
              <a:lnSpc>
                <a:spcPct val="150000"/>
              </a:lnSpc>
              <a:spcBef>
                <a:spcPts val="0"/>
              </a:spcBef>
              <a:spcAft>
                <a:spcPts val="0"/>
              </a:spcAft>
              <a:buClr>
                <a:srgbClr val="5B0F00"/>
              </a:buClr>
              <a:buSzPts val="1600"/>
              <a:buFont typeface="Lobster"/>
              <a:buChar char="-"/>
            </a:pPr>
            <a:r>
              <a:rPr lang="fr" sz="1600" dirty="0">
                <a:solidFill>
                  <a:srgbClr val="5B0F00"/>
                </a:solidFill>
                <a:latin typeface="Times New Roman" panose="02020603050405020304" pitchFamily="18" charset="0"/>
                <a:ea typeface="Lobster"/>
                <a:cs typeface="Times New Roman" panose="02020603050405020304" pitchFamily="18" charset="0"/>
                <a:sym typeface="Lobster"/>
              </a:rPr>
              <a:t>Xây dựng và phát huy lối sống “Mỗi người vì mọi người, mọi người vì mỗi người”; hình thành lối sống có ý thức tự trọng, tự chủ, sống và làm việc theo Hiến pháp và pháp luật, bảo vệ môi trường.</a:t>
            </a:r>
            <a:endParaRPr sz="1600" dirty="0">
              <a:solidFill>
                <a:srgbClr val="5B0F00"/>
              </a:solidFill>
              <a:latin typeface="Times New Roman" panose="02020603050405020304" pitchFamily="18" charset="0"/>
              <a:ea typeface="Lobster"/>
              <a:cs typeface="Times New Roman" panose="02020603050405020304" pitchFamily="18" charset="0"/>
              <a:sym typeface="Lobster"/>
            </a:endParaRPr>
          </a:p>
          <a:p>
            <a:pPr marL="457200" lvl="0" indent="-330200" algn="just" rtl="0">
              <a:lnSpc>
                <a:spcPct val="150000"/>
              </a:lnSpc>
              <a:spcBef>
                <a:spcPts val="0"/>
              </a:spcBef>
              <a:spcAft>
                <a:spcPts val="0"/>
              </a:spcAft>
              <a:buClr>
                <a:srgbClr val="5B0F00"/>
              </a:buClr>
              <a:buSzPts val="1600"/>
              <a:buFont typeface="Lobster"/>
              <a:buChar char="-"/>
            </a:pPr>
            <a:r>
              <a:rPr lang="fr" sz="1600" dirty="0">
                <a:solidFill>
                  <a:srgbClr val="5B0F00"/>
                </a:solidFill>
                <a:latin typeface="Times New Roman" panose="02020603050405020304" pitchFamily="18" charset="0"/>
                <a:ea typeface="Lobster"/>
                <a:cs typeface="Times New Roman" panose="02020603050405020304" pitchFamily="18" charset="0"/>
                <a:sym typeface="Lobster"/>
              </a:rPr>
              <a:t>Xây dựng con người phát triển toàn diện, quy lại trong bốn giá trị cốt lõi là Trí - Đức - Thể - Mỹ.</a:t>
            </a:r>
            <a:endParaRPr sz="1600" dirty="0">
              <a:solidFill>
                <a:srgbClr val="5B0F00"/>
              </a:solidFill>
              <a:latin typeface="Times New Roman" panose="02020603050405020304" pitchFamily="18" charset="0"/>
              <a:ea typeface="Lobster"/>
              <a:cs typeface="Times New Roman" panose="02020603050405020304" pitchFamily="18" charset="0"/>
              <a:sym typeface="Lobster"/>
            </a:endParaRPr>
          </a:p>
          <a:p>
            <a:pPr marL="457200" lvl="0" indent="-330200" algn="just" rtl="0">
              <a:lnSpc>
                <a:spcPct val="150000"/>
              </a:lnSpc>
              <a:spcBef>
                <a:spcPts val="0"/>
              </a:spcBef>
              <a:spcAft>
                <a:spcPts val="0"/>
              </a:spcAft>
              <a:buClr>
                <a:srgbClr val="5B0F00"/>
              </a:buClr>
              <a:buSzPts val="1600"/>
              <a:buFont typeface="Lobster"/>
              <a:buChar char="-"/>
            </a:pPr>
            <a:r>
              <a:rPr lang="fr" sz="1600" dirty="0">
                <a:solidFill>
                  <a:srgbClr val="5B0F00"/>
                </a:solidFill>
                <a:latin typeface="Times New Roman" panose="02020603050405020304" pitchFamily="18" charset="0"/>
                <a:ea typeface="Lobster"/>
                <a:cs typeface="Times New Roman" panose="02020603050405020304" pitchFamily="18" charset="0"/>
                <a:sym typeface="Lobster"/>
              </a:rPr>
              <a:t>Xây đi đôi với chống. Xây dựng phẩm chất tốt đẹp, nhân cách nhân ái, cao thượng, bao dung, thân thiện của người Việt Nam đồng thời với đấu tranh với mọi biểu hiện cản trở, làm tha hóa nhân cách, lối sống tốt đẹp của con người.</a:t>
            </a:r>
            <a:endParaRPr sz="1600" dirty="0">
              <a:solidFill>
                <a:srgbClr val="5B0F00"/>
              </a:solidFill>
              <a:latin typeface="Times New Roman" panose="02020603050405020304" pitchFamily="18" charset="0"/>
              <a:ea typeface="Lobster"/>
              <a:cs typeface="Times New Roman" panose="02020603050405020304" pitchFamily="18" charset="0"/>
              <a:sym typeface="Lobster"/>
            </a:endParaRPr>
          </a:p>
          <a:p>
            <a:pPr marL="0" lvl="0" indent="0" algn="l" rtl="0">
              <a:lnSpc>
                <a:spcPct val="150000"/>
              </a:lnSpc>
              <a:spcBef>
                <a:spcPts val="0"/>
              </a:spcBef>
              <a:spcAft>
                <a:spcPts val="0"/>
              </a:spcAft>
              <a:buNone/>
            </a:pPr>
            <a:endParaRPr sz="2000" dirty="0">
              <a:solidFill>
                <a:schemeClr val="dk1"/>
              </a:solidFill>
              <a:latin typeface="Times New Roman" panose="02020603050405020304" pitchFamily="18" charset="0"/>
              <a:ea typeface="Lobster"/>
              <a:cs typeface="Times New Roman" panose="02020603050405020304" pitchFamily="18" charset="0"/>
              <a:sym typeface="Lobste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68"/>
          <p:cNvSpPr txBox="1">
            <a:spLocks noGrp="1"/>
          </p:cNvSpPr>
          <p:nvPr>
            <p:ph type="title"/>
          </p:nvPr>
        </p:nvSpPr>
        <p:spPr>
          <a:xfrm>
            <a:off x="4800220" y="2437989"/>
            <a:ext cx="3813600" cy="146682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700" dirty="0" err="1">
                <a:latin typeface="Times New Roman" panose="02020603050405020304" pitchFamily="18" charset="0"/>
                <a:ea typeface="Lobster"/>
                <a:cs typeface="Times New Roman" panose="02020603050405020304" pitchFamily="18" charset="0"/>
                <a:sym typeface="Lobster"/>
              </a:rPr>
              <a:t>Về</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xây</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dựng</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đạo</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đức</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cách</a:t>
            </a:r>
            <a:r>
              <a:rPr lang="en-US" sz="3700" dirty="0">
                <a:latin typeface="Times New Roman" panose="02020603050405020304" pitchFamily="18" charset="0"/>
                <a:ea typeface="Lobster"/>
                <a:cs typeface="Times New Roman" panose="02020603050405020304" pitchFamily="18" charset="0"/>
                <a:sym typeface="Lobster"/>
              </a:rPr>
              <a:t> </a:t>
            </a:r>
            <a:r>
              <a:rPr lang="en-US" sz="3700" dirty="0" err="1">
                <a:latin typeface="Times New Roman" panose="02020603050405020304" pitchFamily="18" charset="0"/>
                <a:ea typeface="Lobster"/>
                <a:cs typeface="Times New Roman" panose="02020603050405020304" pitchFamily="18" charset="0"/>
                <a:sym typeface="Lobster"/>
              </a:rPr>
              <a:t>mạng</a:t>
            </a:r>
            <a:endParaRPr sz="3700" dirty="0">
              <a:latin typeface="Times New Roman" panose="02020603050405020304" pitchFamily="18" charset="0"/>
              <a:ea typeface="Lobster"/>
              <a:cs typeface="Times New Roman" panose="02020603050405020304" pitchFamily="18" charset="0"/>
              <a:sym typeface="Lobster"/>
            </a:endParaRPr>
          </a:p>
        </p:txBody>
      </p:sp>
      <p:sp>
        <p:nvSpPr>
          <p:cNvPr id="826" name="Google Shape;826;p68"/>
          <p:cNvSpPr txBox="1">
            <a:spLocks noGrp="1"/>
          </p:cNvSpPr>
          <p:nvPr>
            <p:ph type="title" idx="2"/>
          </p:nvPr>
        </p:nvSpPr>
        <p:spPr>
          <a:xfrm>
            <a:off x="5273100" y="1185425"/>
            <a:ext cx="3150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fr" sz="6000" dirty="0">
                <a:latin typeface="Times New Roman" panose="02020603050405020304" pitchFamily="18" charset="0"/>
                <a:cs typeface="Times New Roman" panose="02020603050405020304" pitchFamily="18" charset="0"/>
              </a:rPr>
              <a:t>6.4.2</a:t>
            </a:r>
            <a:endParaRPr sz="6000" dirty="0">
              <a:latin typeface="Times New Roman" panose="02020603050405020304" pitchFamily="18" charset="0"/>
              <a:cs typeface="Times New Roman" panose="02020603050405020304" pitchFamily="18" charset="0"/>
            </a:endParaRPr>
          </a:p>
        </p:txBody>
      </p:sp>
      <p:sp>
        <p:nvSpPr>
          <p:cNvPr id="828" name="Google Shape;828;p68"/>
          <p:cNvSpPr txBox="1">
            <a:spLocks noGrp="1"/>
          </p:cNvSpPr>
          <p:nvPr>
            <p:ph type="subTitle" idx="3"/>
          </p:nvPr>
        </p:nvSpPr>
        <p:spPr>
          <a:xfrm>
            <a:off x="0" y="-700"/>
            <a:ext cx="4572000" cy="41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latin typeface="Times New Roman" panose="02020603050405020304" pitchFamily="18" charset="0"/>
              <a:cs typeface="Times New Roman" panose="02020603050405020304" pitchFamily="18" charset="0"/>
            </a:endParaRPr>
          </a:p>
        </p:txBody>
      </p:sp>
      <p:sp>
        <p:nvSpPr>
          <p:cNvPr id="829" name="Google Shape;829;p68"/>
          <p:cNvSpPr txBox="1">
            <a:spLocks noGrp="1"/>
          </p:cNvSpPr>
          <p:nvPr>
            <p:ph type="subTitle" idx="4"/>
          </p:nvPr>
        </p:nvSpPr>
        <p:spPr>
          <a:xfrm>
            <a:off x="4572000" y="-700"/>
            <a:ext cx="4572000" cy="41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vi-VN" sz="1000" dirty="0">
                <a:latin typeface="Times New Roman" panose="02020603050405020304" pitchFamily="18" charset="0"/>
                <a:ea typeface="Arial"/>
                <a:cs typeface="Times New Roman" panose="02020603050405020304" pitchFamily="18" charset="0"/>
                <a:sym typeface="Arial"/>
              </a:rPr>
              <a:t>Xây dựng văn hóa, đạo đức, con người Việt Nam hiện nay theo tư tưởng Hồ Chí Minh</a:t>
            </a:r>
            <a:endParaRPr lang="vi-VN" sz="1000" dirty="0">
              <a:latin typeface="Times New Roman" panose="02020603050405020304" pitchFamily="18" charset="0"/>
              <a:ea typeface="Times New Roman"/>
              <a:cs typeface="Times New Roman" panose="02020603050405020304" pitchFamily="18" charset="0"/>
              <a:sym typeface="Times New Roman"/>
            </a:endParaRPr>
          </a:p>
        </p:txBody>
      </p:sp>
    </p:spTree>
    <p:extLst>
      <p:ext uri="{BB962C8B-B14F-4D97-AF65-F5344CB8AC3E}">
        <p14:creationId xmlns:p14="http://schemas.microsoft.com/office/powerpoint/2010/main" val="4405048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77"/>
          <p:cNvSpPr txBox="1">
            <a:spLocks noGrp="1"/>
          </p:cNvSpPr>
          <p:nvPr>
            <p:ph type="title"/>
          </p:nvPr>
        </p:nvSpPr>
        <p:spPr>
          <a:xfrm>
            <a:off x="319325" y="411175"/>
            <a:ext cx="8505300" cy="564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 sz="2000" dirty="0">
                <a:latin typeface="Times New Roman" panose="02020603050405020304" pitchFamily="18" charset="0"/>
                <a:ea typeface="Lobster"/>
                <a:cs typeface="Times New Roman" panose="02020603050405020304" pitchFamily="18" charset="0"/>
                <a:sym typeface="Lobster"/>
              </a:rPr>
              <a:t>6.4.2. Về xây dựng đạo đức cách mạng</a:t>
            </a:r>
            <a:endParaRPr sz="2000" dirty="0">
              <a:latin typeface="Times New Roman" panose="02020603050405020304" pitchFamily="18" charset="0"/>
              <a:cs typeface="Times New Roman" panose="02020603050405020304" pitchFamily="18" charset="0"/>
            </a:endParaRPr>
          </a:p>
        </p:txBody>
      </p:sp>
      <p:sp>
        <p:nvSpPr>
          <p:cNvPr id="936" name="Google Shape;936;p77"/>
          <p:cNvSpPr txBox="1">
            <a:spLocks noGrp="1"/>
          </p:cNvSpPr>
          <p:nvPr>
            <p:ph type="subTitle" idx="1"/>
          </p:nvPr>
        </p:nvSpPr>
        <p:spPr>
          <a:xfrm>
            <a:off x="0" y="-700"/>
            <a:ext cx="4572000" cy="41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latin typeface="Times New Roman" panose="02020603050405020304" pitchFamily="18" charset="0"/>
              <a:cs typeface="Times New Roman" panose="02020603050405020304" pitchFamily="18" charset="0"/>
            </a:endParaRPr>
          </a:p>
        </p:txBody>
      </p:sp>
      <p:sp>
        <p:nvSpPr>
          <p:cNvPr id="937" name="Google Shape;937;p77"/>
          <p:cNvSpPr txBox="1">
            <a:spLocks noGrp="1"/>
          </p:cNvSpPr>
          <p:nvPr>
            <p:ph type="subTitle" idx="2"/>
          </p:nvPr>
        </p:nvSpPr>
        <p:spPr>
          <a:xfrm>
            <a:off x="4572000" y="-700"/>
            <a:ext cx="4572000" cy="41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vi-VN" sz="1000" dirty="0">
                <a:latin typeface="Times New Roman" panose="02020603050405020304" pitchFamily="18" charset="0"/>
                <a:ea typeface="Arial"/>
                <a:cs typeface="Times New Roman" panose="02020603050405020304" pitchFamily="18" charset="0"/>
                <a:sym typeface="Arial"/>
              </a:rPr>
              <a:t>Xây dựng văn hóa, đạo đức, con người Việt Nam hiện nay theo tư tưởng Hồ Chí Minh</a:t>
            </a:r>
            <a:endParaRPr lang="vi-VN" sz="1000" dirty="0">
              <a:latin typeface="Times New Roman" panose="02020603050405020304" pitchFamily="18" charset="0"/>
              <a:ea typeface="Times New Roman"/>
              <a:cs typeface="Times New Roman" panose="02020603050405020304" pitchFamily="18" charset="0"/>
              <a:sym typeface="Times New Roman"/>
            </a:endParaRPr>
          </a:p>
        </p:txBody>
      </p:sp>
      <p:sp>
        <p:nvSpPr>
          <p:cNvPr id="938" name="Google Shape;938;p77"/>
          <p:cNvSpPr txBox="1"/>
          <p:nvPr/>
        </p:nvSpPr>
        <p:spPr>
          <a:xfrm>
            <a:off x="663825" y="1045412"/>
            <a:ext cx="7610379" cy="3686913"/>
          </a:xfrm>
          <a:prstGeom prst="rect">
            <a:avLst/>
          </a:prstGeom>
          <a:noFill/>
          <a:ln>
            <a:noFill/>
          </a:ln>
        </p:spPr>
        <p:txBody>
          <a:bodyPr spcFirstLastPara="1" wrap="square" lIns="91425" tIns="91425" rIns="91425" bIns="91425" anchor="t" anchorCtr="0">
            <a:noAutofit/>
          </a:bodyPr>
          <a:lstStyle/>
          <a:p>
            <a:pPr marL="285750" lvl="0" indent="-285750" algn="just" rtl="0">
              <a:lnSpc>
                <a:spcPct val="150000"/>
              </a:lnSpc>
              <a:spcBef>
                <a:spcPts val="0"/>
              </a:spcBef>
              <a:spcAft>
                <a:spcPts val="0"/>
              </a:spcAft>
              <a:buFont typeface="Wingdings" panose="05000000000000000000" pitchFamily="2" charset="2"/>
              <a:buChar char="§"/>
            </a:pPr>
            <a:r>
              <a:rPr lang="vi-VN" sz="1600" dirty="0">
                <a:effectLst/>
                <a:latin typeface="Times New Roman" panose="02020603050405020304" pitchFamily="18" charset="0"/>
                <a:ea typeface="Calibri" panose="020F0502020204030204" pitchFamily="34" charset="0"/>
                <a:cs typeface="Times New Roman" panose="02020603050405020304" pitchFamily="18" charset="0"/>
              </a:rPr>
              <a:t>Việc tu dưỡng trau dồi đạo đức rất quan trọng đối với con người Việt Nam trong sự nghiệp cách mạng. Đối với thế hệ trẻ cũng vậy. Thế hệ trẻ là “nguời chủ tương lai của nước nhà... </a:t>
            </a:r>
            <a:endParaRPr lang="en-US" sz="1600" dirty="0">
              <a:effectLst/>
              <a:latin typeface="Times New Roman" panose="02020603050405020304" pitchFamily="18" charset="0"/>
              <a:ea typeface="Calibri" panose="020F0502020204030204" pitchFamily="34" charset="0"/>
              <a:cs typeface="Times New Roman" panose="02020603050405020304" pitchFamily="18" charset="0"/>
            </a:endParaRPr>
          </a:p>
          <a:p>
            <a:pPr marL="285750" lvl="0" indent="-285750" algn="just" rtl="0">
              <a:lnSpc>
                <a:spcPct val="150000"/>
              </a:lnSpc>
              <a:spcBef>
                <a:spcPts val="0"/>
              </a:spcBef>
              <a:spcAft>
                <a:spcPts val="0"/>
              </a:spcAft>
              <a:buFont typeface="Wingdings" panose="05000000000000000000" pitchFamily="2" charset="2"/>
              <a:buChar char="§"/>
            </a:pPr>
            <a:r>
              <a:rPr lang="vi-VN" sz="1600" dirty="0">
                <a:effectLst/>
                <a:latin typeface="Times New Roman" panose="02020603050405020304" pitchFamily="18" charset="0"/>
                <a:ea typeface="Calibri" panose="020F0502020204030204" pitchFamily="34" charset="0"/>
                <a:cs typeface="Times New Roman" panose="02020603050405020304" pitchFamily="18" charset="0"/>
              </a:rPr>
              <a:t>Trong sự nghiệp đổi mới, đi vào nền kinh tế thị trường định hướng xã hội chủ nghĩa và hội nhập quốc tế, tác động của kinh tế tri thức, cuộc cách mạng công nghiệp lần thứ tư,... một nền đạo đức mới đang hình thành, là nguồn động lực quan trọng của sự nghiệp phát triển đất nước</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a:t>
            </a:r>
          </a:p>
          <a:p>
            <a:pPr marL="285750" lvl="0" indent="-285750" algn="just" rtl="0">
              <a:lnSpc>
                <a:spcPct val="150000"/>
              </a:lnSpc>
              <a:spcBef>
                <a:spcPts val="0"/>
              </a:spcBef>
              <a:spcAft>
                <a:spcPts val="0"/>
              </a:spcAft>
              <a:buFont typeface="Wingdings" panose="05000000000000000000" pitchFamily="2" charset="2"/>
              <a:buChar char="§"/>
            </a:pPr>
            <a:r>
              <a:rPr lang="vi-VN" sz="1600" dirty="0">
                <a:effectLst/>
                <a:latin typeface="Times New Roman" panose="02020603050405020304" pitchFamily="18" charset="0"/>
                <a:ea typeface="Calibri" panose="020F0502020204030204" pitchFamily="34" charset="0"/>
                <a:cs typeface="Times New Roman" panose="02020603050405020304" pitchFamily="18" charset="0"/>
              </a:rPr>
              <a:t>Bên cạnh đó, đất nước còn có những hiểu hiện tiêu cực</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US" sz="1600" dirty="0">
                <a:solidFill>
                  <a:schemeClr val="dk1"/>
                </a:solidFill>
                <a:latin typeface="Times New Roman" panose="02020603050405020304" pitchFamily="18" charset="0"/>
                <a:ea typeface="Lobster"/>
                <a:cs typeface="Times New Roman" panose="02020603050405020304" pitchFamily="18" charset="0"/>
                <a:sym typeface="Lobster"/>
              </a:rPr>
              <a:t>=&gt; </a:t>
            </a:r>
            <a:r>
              <a:rPr lang="vi-VN" sz="1600" dirty="0">
                <a:effectLst/>
                <a:latin typeface="Times New Roman" panose="02020603050405020304" pitchFamily="18" charset="0"/>
                <a:ea typeface="Calibri" panose="020F0502020204030204" pitchFamily="34" charset="0"/>
                <a:cs typeface="Times New Roman" panose="02020603050405020304" pitchFamily="18" charset="0"/>
              </a:rPr>
              <a:t>Do đó, cần phải tiếp tục đẩy mạnh việc học tập tư tưởng đạo đức Hồ Chí Minh.</a:t>
            </a:r>
            <a:endParaRPr lang="en-US" sz="1600" dirty="0">
              <a:effectLst/>
              <a:latin typeface="Times New Roman" panose="02020603050405020304" pitchFamily="18" charset="0"/>
              <a:ea typeface="Calibri" panose="020F0502020204030204" pitchFamily="34" charset="0"/>
              <a:cs typeface="Times New Roman" panose="02020603050405020304" pitchFamily="18" charset="0"/>
            </a:endParaRPr>
          </a:p>
          <a:p>
            <a:pPr lvl="0" algn="just" rtl="0">
              <a:lnSpc>
                <a:spcPct val="150000"/>
              </a:lnSpc>
              <a:spcBef>
                <a:spcPts val="0"/>
              </a:spcBef>
              <a:spcAft>
                <a:spcPts val="0"/>
              </a:spcAft>
            </a:pPr>
            <a:endParaRPr lang="vi-VN" sz="1600" dirty="0">
              <a:solidFill>
                <a:schemeClr val="dk1"/>
              </a:solidFill>
              <a:latin typeface="Times New Roman" panose="02020603050405020304" pitchFamily="18" charset="0"/>
              <a:ea typeface="Lobster"/>
              <a:cs typeface="Times New Roman" panose="02020603050405020304" pitchFamily="18" charset="0"/>
              <a:sym typeface="Lobster"/>
            </a:endParaRPr>
          </a:p>
          <a:p>
            <a:pPr marL="0" lvl="0" indent="0" algn="l" rtl="0">
              <a:lnSpc>
                <a:spcPct val="150000"/>
              </a:lnSpc>
              <a:spcBef>
                <a:spcPts val="0"/>
              </a:spcBef>
              <a:spcAft>
                <a:spcPts val="0"/>
              </a:spcAft>
              <a:buNone/>
            </a:pPr>
            <a:endParaRPr sz="1600" dirty="0">
              <a:solidFill>
                <a:schemeClr val="dk1"/>
              </a:solidFill>
              <a:latin typeface="Times New Roman" panose="02020603050405020304" pitchFamily="18" charset="0"/>
              <a:ea typeface="Lobster"/>
              <a:cs typeface="Times New Roman" panose="02020603050405020304" pitchFamily="18" charset="0"/>
              <a:sym typeface="Lobster"/>
            </a:endParaRPr>
          </a:p>
        </p:txBody>
      </p:sp>
    </p:spTree>
    <p:extLst>
      <p:ext uri="{BB962C8B-B14F-4D97-AF65-F5344CB8AC3E}">
        <p14:creationId xmlns:p14="http://schemas.microsoft.com/office/powerpoint/2010/main" val="8667513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7" name="Google Shape;807;p66"/>
          <p:cNvSpPr txBox="1">
            <a:spLocks noGrp="1"/>
          </p:cNvSpPr>
          <p:nvPr>
            <p:ph type="title"/>
          </p:nvPr>
        </p:nvSpPr>
        <p:spPr>
          <a:xfrm>
            <a:off x="319325" y="411175"/>
            <a:ext cx="8505300" cy="564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sz="2000" dirty="0">
                <a:latin typeface="Times New Roman" panose="02020603050405020304" pitchFamily="18" charset="0"/>
                <a:ea typeface="Lobster"/>
                <a:cs typeface="Times New Roman" panose="02020603050405020304" pitchFamily="18" charset="0"/>
                <a:sym typeface="Lobster"/>
              </a:rPr>
              <a:t>6.4.2. Về xây dựng đạo đức cách mạng</a:t>
            </a:r>
            <a:endParaRPr sz="2000" dirty="0">
              <a:solidFill>
                <a:srgbClr val="233C4F"/>
              </a:solidFill>
              <a:latin typeface="Times New Roman" panose="02020603050405020304" pitchFamily="18" charset="0"/>
              <a:ea typeface="Lobster"/>
              <a:cs typeface="Times New Roman" panose="02020603050405020304" pitchFamily="18" charset="0"/>
              <a:sym typeface="Lobster"/>
            </a:endParaRPr>
          </a:p>
        </p:txBody>
      </p:sp>
      <p:sp>
        <p:nvSpPr>
          <p:cNvPr id="808" name="Google Shape;808;p66"/>
          <p:cNvSpPr txBox="1">
            <a:spLocks noGrp="1"/>
          </p:cNvSpPr>
          <p:nvPr>
            <p:ph type="subTitle" idx="1"/>
          </p:nvPr>
        </p:nvSpPr>
        <p:spPr>
          <a:xfrm>
            <a:off x="0" y="-700"/>
            <a:ext cx="4572000" cy="411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dirty="0">
              <a:latin typeface="Times New Roman" panose="02020603050405020304" pitchFamily="18" charset="0"/>
              <a:cs typeface="Times New Roman" panose="02020603050405020304" pitchFamily="18" charset="0"/>
            </a:endParaRPr>
          </a:p>
        </p:txBody>
      </p:sp>
      <p:sp>
        <p:nvSpPr>
          <p:cNvPr id="809" name="Google Shape;809;p66"/>
          <p:cNvSpPr txBox="1">
            <a:spLocks noGrp="1"/>
          </p:cNvSpPr>
          <p:nvPr>
            <p:ph type="subTitle" idx="2"/>
          </p:nvPr>
        </p:nvSpPr>
        <p:spPr>
          <a:xfrm>
            <a:off x="4572000" y="-700"/>
            <a:ext cx="4572000" cy="41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vi-VN" sz="1000" dirty="0">
                <a:latin typeface="Times New Roman" panose="02020603050405020304" pitchFamily="18" charset="0"/>
                <a:ea typeface="Arial"/>
                <a:cs typeface="Times New Roman" panose="02020603050405020304" pitchFamily="18" charset="0"/>
                <a:sym typeface="Arial"/>
              </a:rPr>
              <a:t>Xây dựng văn hóa, đạo đức, con người Việt Nam hiện nay theo tư tưởng Hồ Chí Minh</a:t>
            </a:r>
            <a:endParaRPr lang="vi-VN" sz="1000" dirty="0">
              <a:latin typeface="Times New Roman" panose="02020603050405020304" pitchFamily="18" charset="0"/>
              <a:ea typeface="Times New Roman"/>
              <a:cs typeface="Times New Roman" panose="02020603050405020304" pitchFamily="18" charset="0"/>
              <a:sym typeface="Times New Roman"/>
            </a:endParaRPr>
          </a:p>
        </p:txBody>
      </p:sp>
      <p:sp>
        <p:nvSpPr>
          <p:cNvPr id="810" name="Google Shape;810;p66"/>
          <p:cNvSpPr txBox="1"/>
          <p:nvPr/>
        </p:nvSpPr>
        <p:spPr>
          <a:xfrm>
            <a:off x="538000" y="2005325"/>
            <a:ext cx="7975800" cy="1847100"/>
          </a:xfrm>
          <a:prstGeom prst="rect">
            <a:avLst/>
          </a:prstGeom>
          <a:noFill/>
          <a:ln>
            <a:noFill/>
          </a:ln>
        </p:spPr>
        <p:txBody>
          <a:bodyPr spcFirstLastPara="1" wrap="square" lIns="91425" tIns="91425" rIns="91425" bIns="91425" anchor="t" anchorCtr="0">
            <a:spAutoFit/>
          </a:bodyPr>
          <a:lstStyle/>
          <a:p>
            <a:pPr marL="457200" lvl="0" indent="-342900" algn="l" rtl="0">
              <a:spcBef>
                <a:spcPts val="0"/>
              </a:spcBef>
              <a:spcAft>
                <a:spcPts val="0"/>
              </a:spcAft>
              <a:buClr>
                <a:srgbClr val="5A3015"/>
              </a:buClr>
              <a:buSzPts val="1800"/>
              <a:buFont typeface="Lora"/>
              <a:buChar char="●"/>
            </a:pPr>
            <a:r>
              <a:rPr lang="fr" sz="1800" dirty="0">
                <a:solidFill>
                  <a:srgbClr val="5A3015"/>
                </a:solidFill>
                <a:latin typeface="Times New Roman" panose="02020603050405020304" pitchFamily="18" charset="0"/>
                <a:ea typeface="Lobster"/>
                <a:cs typeface="Times New Roman" panose="02020603050405020304" pitchFamily="18" charset="0"/>
                <a:sym typeface="Lobster"/>
              </a:rPr>
              <a:t>Một là, học trung với nước, hiếu với dân, suốt đời đấu tranh cho sự nghiệp giải phóng dân tộc, giải phóng giai cấp, giải phóng con người.</a:t>
            </a:r>
            <a:endParaRPr sz="1100" dirty="0">
              <a:solidFill>
                <a:srgbClr val="5A3015"/>
              </a:solidFill>
              <a:latin typeface="Times New Roman" panose="02020603050405020304" pitchFamily="18" charset="0"/>
              <a:ea typeface="Poppins"/>
              <a:cs typeface="Times New Roman" panose="02020603050405020304" pitchFamily="18" charset="0"/>
              <a:sym typeface="Poppins"/>
            </a:endParaRPr>
          </a:p>
          <a:p>
            <a:pPr marL="457200" lvl="0" indent="-228600" algn="l" rtl="0">
              <a:spcBef>
                <a:spcPts val="0"/>
              </a:spcBef>
              <a:spcAft>
                <a:spcPts val="0"/>
              </a:spcAft>
              <a:buClr>
                <a:srgbClr val="000000"/>
              </a:buClr>
              <a:buSzPts val="1800"/>
              <a:buFont typeface="Arial"/>
              <a:buNone/>
            </a:pPr>
            <a:endParaRPr sz="1800" dirty="0">
              <a:solidFill>
                <a:srgbClr val="5A3015"/>
              </a:solidFill>
              <a:latin typeface="Times New Roman" panose="02020603050405020304" pitchFamily="18" charset="0"/>
              <a:ea typeface="Lobster"/>
              <a:cs typeface="Times New Roman" panose="02020603050405020304" pitchFamily="18" charset="0"/>
              <a:sym typeface="Lobster"/>
            </a:endParaRPr>
          </a:p>
          <a:p>
            <a:pPr marL="457200" lvl="0" indent="-342900" algn="l" rtl="0">
              <a:spcBef>
                <a:spcPts val="0"/>
              </a:spcBef>
              <a:spcAft>
                <a:spcPts val="0"/>
              </a:spcAft>
              <a:buClr>
                <a:srgbClr val="5A3015"/>
              </a:buClr>
              <a:buSzPts val="1800"/>
              <a:buFont typeface="Lora"/>
              <a:buChar char="●"/>
            </a:pPr>
            <a:r>
              <a:rPr lang="fr" sz="1800" dirty="0">
                <a:solidFill>
                  <a:srgbClr val="5A3015"/>
                </a:solidFill>
                <a:latin typeface="Times New Roman" panose="02020603050405020304" pitchFamily="18" charset="0"/>
                <a:ea typeface="Lobster"/>
                <a:cs typeface="Times New Roman" panose="02020603050405020304" pitchFamily="18" charset="0"/>
                <a:sym typeface="Lobster"/>
              </a:rPr>
              <a:t>Hai là, học cần, kiệm, liêm, chính, chí công vô tư, đời riêng trong sáng, nếp sống giản dị và đức khiêm tốn phi thường.</a:t>
            </a:r>
            <a:endParaRPr sz="1100" dirty="0">
              <a:solidFill>
                <a:srgbClr val="5A3015"/>
              </a:solidFill>
              <a:latin typeface="Times New Roman" panose="02020603050405020304" pitchFamily="18" charset="0"/>
              <a:ea typeface="Poppins"/>
              <a:cs typeface="Times New Roman" panose="02020603050405020304" pitchFamily="18" charset="0"/>
              <a:sym typeface="Poppins"/>
            </a:endParaRPr>
          </a:p>
          <a:p>
            <a:pPr marL="0" lvl="0" indent="0" algn="l" rtl="0">
              <a:spcBef>
                <a:spcPts val="0"/>
              </a:spcBef>
              <a:spcAft>
                <a:spcPts val="0"/>
              </a:spcAft>
              <a:buNone/>
            </a:pPr>
            <a:endParaRPr sz="1800" dirty="0">
              <a:solidFill>
                <a:srgbClr val="5A3015"/>
              </a:solidFill>
              <a:latin typeface="Times New Roman" panose="02020603050405020304" pitchFamily="18" charset="0"/>
              <a:ea typeface="Lobster"/>
              <a:cs typeface="Times New Roman" panose="02020603050405020304" pitchFamily="18" charset="0"/>
              <a:sym typeface="Lobster"/>
            </a:endParaRPr>
          </a:p>
        </p:txBody>
      </p:sp>
      <p:sp>
        <p:nvSpPr>
          <p:cNvPr id="811" name="Google Shape;811;p66"/>
          <p:cNvSpPr txBox="1"/>
          <p:nvPr/>
        </p:nvSpPr>
        <p:spPr>
          <a:xfrm>
            <a:off x="538000" y="1115000"/>
            <a:ext cx="65559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dirty="0">
                <a:solidFill>
                  <a:srgbClr val="233C4F"/>
                </a:solidFill>
                <a:latin typeface="Times New Roman" panose="02020603050405020304" pitchFamily="18" charset="0"/>
                <a:ea typeface="Lobster"/>
                <a:cs typeface="Times New Roman" panose="02020603050405020304" pitchFamily="18" charset="0"/>
                <a:sym typeface="Lobster"/>
              </a:rPr>
              <a:t>Nội dung học tập theo tấm gương đạo đức Hồ Chí Minh</a:t>
            </a:r>
            <a:endParaRPr sz="1800" dirty="0">
              <a:solidFill>
                <a:srgbClr val="233C4F"/>
              </a:solidFill>
              <a:latin typeface="Times New Roman" panose="02020603050405020304" pitchFamily="18" charset="0"/>
              <a:ea typeface="Lobster"/>
              <a:cs typeface="Times New Roman" panose="02020603050405020304" pitchFamily="18" charset="0"/>
              <a:sym typeface="Lobster"/>
            </a:endParaRPr>
          </a:p>
        </p:txBody>
      </p:sp>
    </p:spTree>
    <p:extLst>
      <p:ext uri="{BB962C8B-B14F-4D97-AF65-F5344CB8AC3E}">
        <p14:creationId xmlns:p14="http://schemas.microsoft.com/office/powerpoint/2010/main" val="4237591497"/>
      </p:ext>
    </p:extLst>
  </p:cSld>
  <p:clrMapOvr>
    <a:masterClrMapping/>
  </p:clrMapOvr>
</p:sld>
</file>

<file path=ppt/theme/theme1.xml><?xml version="1.0" encoding="utf-8"?>
<a:theme xmlns:a="http://schemas.openxmlformats.org/drawingml/2006/main" name="L'éthique du travail dans les petites entreprises - Soutenance de thèse by Slidesgo">
  <a:themeElements>
    <a:clrScheme name="Simple Light">
      <a:dk1>
        <a:srgbClr val="17302C"/>
      </a:dk1>
      <a:lt1>
        <a:srgbClr val="FBDCE2"/>
      </a:lt1>
      <a:dk2>
        <a:srgbClr val="D6B3C1"/>
      </a:dk2>
      <a:lt2>
        <a:srgbClr val="FFFFFF"/>
      </a:lt2>
      <a:accent1>
        <a:srgbClr val="AEE2C1"/>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162</TotalTime>
  <Words>1111</Words>
  <Application>Microsoft Office PowerPoint</Application>
  <PresentationFormat>On-screen Show (16:9)</PresentationFormat>
  <Paragraphs>53</Paragraphs>
  <Slides>12</Slides>
  <Notes>10</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12</vt:i4>
      </vt:variant>
    </vt:vector>
  </HeadingPairs>
  <TitlesOfParts>
    <vt:vector size="29" baseType="lpstr">
      <vt:lpstr>Open Sans</vt:lpstr>
      <vt:lpstr>Pattaya</vt:lpstr>
      <vt:lpstr>Anaheim</vt:lpstr>
      <vt:lpstr>Lobster</vt:lpstr>
      <vt:lpstr>Roboto Black</vt:lpstr>
      <vt:lpstr>Times New Roman</vt:lpstr>
      <vt:lpstr>Wingdings</vt:lpstr>
      <vt:lpstr>Roboto Condensed Light</vt:lpstr>
      <vt:lpstr>Calibri</vt:lpstr>
      <vt:lpstr>Arial</vt:lpstr>
      <vt:lpstr>Lora</vt:lpstr>
      <vt:lpstr>Muli</vt:lpstr>
      <vt:lpstr>DM Serif Display</vt:lpstr>
      <vt:lpstr>Bebas Neue</vt:lpstr>
      <vt:lpstr>Poppins</vt:lpstr>
      <vt:lpstr>Overpass</vt:lpstr>
      <vt:lpstr>L'éthique du travail dans les petites entreprises - Soutenance de thèse by Slidesgo</vt:lpstr>
      <vt:lpstr> CHƯƠNG 6: TƯ TƯỞNG HỒ CHÍ MINH VỀ VĂN HÓA, ĐẠO ĐỨC, CON NGƯỜI</vt:lpstr>
      <vt:lpstr>Instructions</vt:lpstr>
      <vt:lpstr>6.4. Xây dựng văn hóa, đạo đức, con người Việt Nam hiện nay theo tư tưởng Hồ Chí Minh</vt:lpstr>
      <vt:lpstr>Xây dựng và phát triển văn hóa, con người</vt:lpstr>
      <vt:lpstr>6.4.1. Xây dựng và phát triển văn hóa, con người</vt:lpstr>
      <vt:lpstr>6.4.1. Xây dựng và phát triển văn hóa, con người</vt:lpstr>
      <vt:lpstr>Về xây dựng đạo đức cách mạng</vt:lpstr>
      <vt:lpstr>6.4.2. Về xây dựng đạo đức cách mạng</vt:lpstr>
      <vt:lpstr>6.4.2. Về xây dựng đạo đức cách mạng</vt:lpstr>
      <vt:lpstr>6.4.2. Về xây dựng đạo đức cách mạng</vt:lpstr>
      <vt:lpstr>Danh mục tài liệu tham khảo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6: TƯ TƯỞNG HỒ CHÍ MINH VỀ VĂN HÓA, ĐẠO ĐỨC, CON NGƯỜI</dc:title>
  <dc:creator>admin</dc:creator>
  <cp:lastModifiedBy>Thắng</cp:lastModifiedBy>
  <cp:revision>5</cp:revision>
  <dcterms:modified xsi:type="dcterms:W3CDTF">2022-10-07T10:31:28Z</dcterms:modified>
</cp:coreProperties>
</file>